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Lst>
  <p:notesMasterIdLst>
    <p:notesMasterId r:id="rId51"/>
  </p:notesMasterIdLst>
  <p:sldIdLst>
    <p:sldId id="280" r:id="rId6"/>
    <p:sldId id="1597" r:id="rId7"/>
    <p:sldId id="1342" r:id="rId8"/>
    <p:sldId id="1610" r:id="rId9"/>
    <p:sldId id="1656" r:id="rId10"/>
    <p:sldId id="1657" r:id="rId11"/>
    <p:sldId id="1659" r:id="rId12"/>
    <p:sldId id="1655" r:id="rId13"/>
    <p:sldId id="1660" r:id="rId14"/>
    <p:sldId id="1650" r:id="rId15"/>
    <p:sldId id="1651" r:id="rId16"/>
    <p:sldId id="1653" r:id="rId17"/>
    <p:sldId id="1664" r:id="rId18"/>
    <p:sldId id="1665" r:id="rId19"/>
    <p:sldId id="1648" r:id="rId20"/>
    <p:sldId id="1661" r:id="rId21"/>
    <p:sldId id="1621" r:id="rId22"/>
    <p:sldId id="1617" r:id="rId23"/>
    <p:sldId id="1663" r:id="rId24"/>
    <p:sldId id="1668" r:id="rId25"/>
    <p:sldId id="1662" r:id="rId26"/>
    <p:sldId id="1630" r:id="rId27"/>
    <p:sldId id="1639" r:id="rId28"/>
    <p:sldId id="1642" r:id="rId29"/>
    <p:sldId id="1641" r:id="rId30"/>
    <p:sldId id="1624" r:id="rId31"/>
    <p:sldId id="1637" r:id="rId32"/>
    <p:sldId id="1625" r:id="rId33"/>
    <p:sldId id="1627" r:id="rId34"/>
    <p:sldId id="1666" r:id="rId35"/>
    <p:sldId id="1600" r:id="rId36"/>
    <p:sldId id="1647" r:id="rId37"/>
    <p:sldId id="1646" r:id="rId38"/>
    <p:sldId id="1643" r:id="rId39"/>
    <p:sldId id="1645" r:id="rId40"/>
    <p:sldId id="1667" r:id="rId41"/>
    <p:sldId id="1636" r:id="rId42"/>
    <p:sldId id="1631" r:id="rId43"/>
    <p:sldId id="8431" r:id="rId44"/>
    <p:sldId id="8432" r:id="rId45"/>
    <p:sldId id="1591" r:id="rId46"/>
    <p:sldId id="1609" r:id="rId47"/>
    <p:sldId id="1638" r:id="rId48"/>
    <p:sldId id="1607" r:id="rId49"/>
    <p:sldId id="1594" r:id="rId5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903B9C-F5B6-EA2D-6FEE-39B0C06912CF}" name="Lincy Mulder" initials="LM" userId="S::lincy.mulder@vng.nl::a1fe92eb-5734-42f2-947c-6e0116434e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0D1B8D-9FDA-48BC-BA2A-B8D8CB7802D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l-NL"/>
        </a:p>
      </dgm:t>
    </dgm:pt>
    <dgm:pt modelId="{A7E70000-5809-4F55-B5C8-06EADC85DEF3}">
      <dgm:prSet phldrT="[Tekst]" phldr="0"/>
      <dgm:spPr/>
      <dgm:t>
        <a:bodyPr/>
        <a:lstStyle/>
        <a:p>
          <a:pPr rtl="0"/>
          <a:r>
            <a:rPr lang="nl-NL" b="1" dirty="0">
              <a:latin typeface="Calibri Light" panose="020F0302020204030204"/>
            </a:rPr>
            <a:t>Duurzame mobiliteit</a:t>
          </a:r>
          <a:endParaRPr lang="nl-NL" b="1" i="0" u="none" strike="noStrike" cap="none" baseline="0" noProof="0" dirty="0">
            <a:solidFill>
              <a:srgbClr val="010000"/>
            </a:solidFill>
            <a:latin typeface="Calibri Light"/>
            <a:cs typeface="Calibri Light"/>
          </a:endParaRPr>
        </a:p>
      </dgm:t>
    </dgm:pt>
    <dgm:pt modelId="{869C28CF-45DA-4365-B042-0A592394C50F}" type="parTrans" cxnId="{96068243-14E5-4A22-AA8D-9E16DB56D670}">
      <dgm:prSet/>
      <dgm:spPr/>
      <dgm:t>
        <a:bodyPr/>
        <a:lstStyle/>
        <a:p>
          <a:endParaRPr lang="nl-NL"/>
        </a:p>
      </dgm:t>
    </dgm:pt>
    <dgm:pt modelId="{F41B672C-D35B-4FE1-BE3F-8A56B2F639F3}" type="sibTrans" cxnId="{96068243-14E5-4A22-AA8D-9E16DB56D670}">
      <dgm:prSet/>
      <dgm:spPr/>
      <dgm:t>
        <a:bodyPr/>
        <a:lstStyle/>
        <a:p>
          <a:endParaRPr lang="nl-NL"/>
        </a:p>
      </dgm:t>
    </dgm:pt>
    <dgm:pt modelId="{C556A350-0B15-486D-9193-23495805E03A}">
      <dgm:prSet phldrT="[Tekst]" phldr="0"/>
      <dgm:spPr/>
      <dgm:t>
        <a:bodyPr/>
        <a:lstStyle/>
        <a:p>
          <a:r>
            <a:rPr lang="nl-NL" b="1" dirty="0">
              <a:latin typeface="Calibri Light" panose="020F0302020204030204"/>
            </a:rPr>
            <a:t>Verkeersveiligheid</a:t>
          </a:r>
          <a:endParaRPr lang="nl-NL" b="1" dirty="0"/>
        </a:p>
      </dgm:t>
    </dgm:pt>
    <dgm:pt modelId="{7D10BC1B-3A98-406C-BAF5-E1334DBD4E89}" type="parTrans" cxnId="{316F7241-937C-46DD-B1A6-26BF0FE22E14}">
      <dgm:prSet/>
      <dgm:spPr/>
      <dgm:t>
        <a:bodyPr/>
        <a:lstStyle/>
        <a:p>
          <a:endParaRPr lang="nl-NL"/>
        </a:p>
      </dgm:t>
    </dgm:pt>
    <dgm:pt modelId="{C1D7B045-0D49-45C3-9643-DC29C4C2B9D1}" type="sibTrans" cxnId="{316F7241-937C-46DD-B1A6-26BF0FE22E14}">
      <dgm:prSet/>
      <dgm:spPr/>
      <dgm:t>
        <a:bodyPr/>
        <a:lstStyle/>
        <a:p>
          <a:endParaRPr lang="nl-NL"/>
        </a:p>
      </dgm:t>
    </dgm:pt>
    <dgm:pt modelId="{B6B61E11-DD2E-4B81-A3B9-1CAEB3EE676F}">
      <dgm:prSet phldrT="[Tekst]" phldr="0"/>
      <dgm:spPr/>
      <dgm:t>
        <a:bodyPr/>
        <a:lstStyle/>
        <a:p>
          <a:r>
            <a:rPr lang="nl-NL" b="1" dirty="0">
              <a:latin typeface="Calibri Light" panose="020F0302020204030204"/>
            </a:rPr>
            <a:t>Bereikbaarheid</a:t>
          </a:r>
          <a:endParaRPr lang="nl-NL" b="1" dirty="0"/>
        </a:p>
      </dgm:t>
    </dgm:pt>
    <dgm:pt modelId="{B176711D-BB38-4A83-B95A-A8D102E5FDA6}" type="parTrans" cxnId="{A3905156-0CD0-450D-99ED-C4A4DCA6A034}">
      <dgm:prSet/>
      <dgm:spPr/>
      <dgm:t>
        <a:bodyPr/>
        <a:lstStyle/>
        <a:p>
          <a:endParaRPr lang="nl-NL"/>
        </a:p>
      </dgm:t>
    </dgm:pt>
    <dgm:pt modelId="{83A4644A-03FE-4AE6-A7D6-6B504A6FC318}" type="sibTrans" cxnId="{A3905156-0CD0-450D-99ED-C4A4DCA6A034}">
      <dgm:prSet/>
      <dgm:spPr/>
      <dgm:t>
        <a:bodyPr/>
        <a:lstStyle/>
        <a:p>
          <a:endParaRPr lang="nl-NL"/>
        </a:p>
      </dgm:t>
    </dgm:pt>
    <dgm:pt modelId="{93F2FC91-7860-48C3-8F5F-C2AEDE2C86E3}">
      <dgm:prSet phldrT="[Tekst]" phldr="0"/>
      <dgm:spPr/>
      <dgm:t>
        <a:bodyPr/>
        <a:lstStyle/>
        <a:p>
          <a:r>
            <a:rPr lang="nl-NL" b="1" dirty="0">
              <a:latin typeface="Calibri Light" panose="020F0302020204030204"/>
            </a:rPr>
            <a:t>Uitvoeringskracht</a:t>
          </a:r>
          <a:endParaRPr lang="nl-NL" b="1" dirty="0"/>
        </a:p>
      </dgm:t>
    </dgm:pt>
    <dgm:pt modelId="{05F39F50-1A02-4BC6-BC65-39FA5EECF8BB}" type="parTrans" cxnId="{9048C193-2001-42C5-B866-5AEA6FB878A2}">
      <dgm:prSet/>
      <dgm:spPr/>
      <dgm:t>
        <a:bodyPr/>
        <a:lstStyle/>
        <a:p>
          <a:endParaRPr lang="nl-NL"/>
        </a:p>
      </dgm:t>
    </dgm:pt>
    <dgm:pt modelId="{0D4A9620-49F9-4175-B78E-A82E39711102}" type="sibTrans" cxnId="{9048C193-2001-42C5-B866-5AEA6FB878A2}">
      <dgm:prSet/>
      <dgm:spPr/>
      <dgm:t>
        <a:bodyPr/>
        <a:lstStyle/>
        <a:p>
          <a:endParaRPr lang="nl-NL"/>
        </a:p>
      </dgm:t>
    </dgm:pt>
    <dgm:pt modelId="{E9C70F5B-74FD-411B-9123-1719C80B97F8}" type="pres">
      <dgm:prSet presAssocID="{0E0D1B8D-9FDA-48BC-BA2A-B8D8CB7802D4}" presName="cycle" presStyleCnt="0">
        <dgm:presLayoutVars>
          <dgm:dir/>
          <dgm:resizeHandles val="exact"/>
        </dgm:presLayoutVars>
      </dgm:prSet>
      <dgm:spPr/>
    </dgm:pt>
    <dgm:pt modelId="{520C6210-3C9F-4F05-9465-7AC06E67EBAA}" type="pres">
      <dgm:prSet presAssocID="{A7E70000-5809-4F55-B5C8-06EADC85DEF3}" presName="node" presStyleLbl="node1" presStyleIdx="0" presStyleCnt="4">
        <dgm:presLayoutVars>
          <dgm:bulletEnabled val="1"/>
        </dgm:presLayoutVars>
      </dgm:prSet>
      <dgm:spPr/>
    </dgm:pt>
    <dgm:pt modelId="{180A83C2-4DA0-4813-ADF4-EE2E46851007}" type="pres">
      <dgm:prSet presAssocID="{A7E70000-5809-4F55-B5C8-06EADC85DEF3}" presName="spNode" presStyleCnt="0"/>
      <dgm:spPr/>
    </dgm:pt>
    <dgm:pt modelId="{9FC794C5-03EC-4882-BD64-5B7D77149C68}" type="pres">
      <dgm:prSet presAssocID="{F41B672C-D35B-4FE1-BE3F-8A56B2F639F3}" presName="sibTrans" presStyleLbl="sibTrans1D1" presStyleIdx="0" presStyleCnt="4"/>
      <dgm:spPr/>
    </dgm:pt>
    <dgm:pt modelId="{E0AA7AF3-218F-43A4-A236-20BADE690AFF}" type="pres">
      <dgm:prSet presAssocID="{C556A350-0B15-486D-9193-23495805E03A}" presName="node" presStyleLbl="node1" presStyleIdx="1" presStyleCnt="4">
        <dgm:presLayoutVars>
          <dgm:bulletEnabled val="1"/>
        </dgm:presLayoutVars>
      </dgm:prSet>
      <dgm:spPr/>
    </dgm:pt>
    <dgm:pt modelId="{A5F21439-8981-49D5-BC98-279318F9BC0A}" type="pres">
      <dgm:prSet presAssocID="{C556A350-0B15-486D-9193-23495805E03A}" presName="spNode" presStyleCnt="0"/>
      <dgm:spPr/>
    </dgm:pt>
    <dgm:pt modelId="{99A8C467-EE65-46A8-A4F6-DFF8B9208570}" type="pres">
      <dgm:prSet presAssocID="{C1D7B045-0D49-45C3-9643-DC29C4C2B9D1}" presName="sibTrans" presStyleLbl="sibTrans1D1" presStyleIdx="1" presStyleCnt="4"/>
      <dgm:spPr/>
    </dgm:pt>
    <dgm:pt modelId="{132D0FF6-433D-43C3-B27A-E7A1A589ACEF}" type="pres">
      <dgm:prSet presAssocID="{B6B61E11-DD2E-4B81-A3B9-1CAEB3EE676F}" presName="node" presStyleLbl="node1" presStyleIdx="2" presStyleCnt="4">
        <dgm:presLayoutVars>
          <dgm:bulletEnabled val="1"/>
        </dgm:presLayoutVars>
      </dgm:prSet>
      <dgm:spPr/>
    </dgm:pt>
    <dgm:pt modelId="{6B919CC2-EC3B-4C66-BADC-39AE933B1558}" type="pres">
      <dgm:prSet presAssocID="{B6B61E11-DD2E-4B81-A3B9-1CAEB3EE676F}" presName="spNode" presStyleCnt="0"/>
      <dgm:spPr/>
    </dgm:pt>
    <dgm:pt modelId="{A359DE7A-D4C8-4707-8656-EB0C6C8FF9CC}" type="pres">
      <dgm:prSet presAssocID="{83A4644A-03FE-4AE6-A7D6-6B504A6FC318}" presName="sibTrans" presStyleLbl="sibTrans1D1" presStyleIdx="2" presStyleCnt="4"/>
      <dgm:spPr/>
    </dgm:pt>
    <dgm:pt modelId="{668F8853-EC0E-41CF-8819-9E199F1BEB0A}" type="pres">
      <dgm:prSet presAssocID="{93F2FC91-7860-48C3-8F5F-C2AEDE2C86E3}" presName="node" presStyleLbl="node1" presStyleIdx="3" presStyleCnt="4">
        <dgm:presLayoutVars>
          <dgm:bulletEnabled val="1"/>
        </dgm:presLayoutVars>
      </dgm:prSet>
      <dgm:spPr/>
    </dgm:pt>
    <dgm:pt modelId="{69F2037E-9D9E-47F1-9859-CCFF97C6E69E}" type="pres">
      <dgm:prSet presAssocID="{93F2FC91-7860-48C3-8F5F-C2AEDE2C86E3}" presName="spNode" presStyleCnt="0"/>
      <dgm:spPr/>
    </dgm:pt>
    <dgm:pt modelId="{C1C390A7-0958-4C08-A40C-02263E384BB3}" type="pres">
      <dgm:prSet presAssocID="{0D4A9620-49F9-4175-B78E-A82E39711102}" presName="sibTrans" presStyleLbl="sibTrans1D1" presStyleIdx="3" presStyleCnt="4"/>
      <dgm:spPr/>
    </dgm:pt>
  </dgm:ptLst>
  <dgm:cxnLst>
    <dgm:cxn modelId="{316F7241-937C-46DD-B1A6-26BF0FE22E14}" srcId="{0E0D1B8D-9FDA-48BC-BA2A-B8D8CB7802D4}" destId="{C556A350-0B15-486D-9193-23495805E03A}" srcOrd="1" destOrd="0" parTransId="{7D10BC1B-3A98-406C-BAF5-E1334DBD4E89}" sibTransId="{C1D7B045-0D49-45C3-9643-DC29C4C2B9D1}"/>
    <dgm:cxn modelId="{ACA28661-8E37-4197-891E-20189AA2CD00}" type="presOf" srcId="{A7E70000-5809-4F55-B5C8-06EADC85DEF3}" destId="{520C6210-3C9F-4F05-9465-7AC06E67EBAA}" srcOrd="0" destOrd="0" presId="urn:microsoft.com/office/officeart/2005/8/layout/cycle6"/>
    <dgm:cxn modelId="{96068243-14E5-4A22-AA8D-9E16DB56D670}" srcId="{0E0D1B8D-9FDA-48BC-BA2A-B8D8CB7802D4}" destId="{A7E70000-5809-4F55-B5C8-06EADC85DEF3}" srcOrd="0" destOrd="0" parTransId="{869C28CF-45DA-4365-B042-0A592394C50F}" sibTransId="{F41B672C-D35B-4FE1-BE3F-8A56B2F639F3}"/>
    <dgm:cxn modelId="{E711D948-319F-4739-963C-BEB6D2A9DF02}" type="presOf" srcId="{0D4A9620-49F9-4175-B78E-A82E39711102}" destId="{C1C390A7-0958-4C08-A40C-02263E384BB3}" srcOrd="0" destOrd="0" presId="urn:microsoft.com/office/officeart/2005/8/layout/cycle6"/>
    <dgm:cxn modelId="{EB7DE768-D60B-478F-9B54-9CD2BA17FB51}" type="presOf" srcId="{83A4644A-03FE-4AE6-A7D6-6B504A6FC318}" destId="{A359DE7A-D4C8-4707-8656-EB0C6C8FF9CC}" srcOrd="0" destOrd="0" presId="urn:microsoft.com/office/officeart/2005/8/layout/cycle6"/>
    <dgm:cxn modelId="{A3905156-0CD0-450D-99ED-C4A4DCA6A034}" srcId="{0E0D1B8D-9FDA-48BC-BA2A-B8D8CB7802D4}" destId="{B6B61E11-DD2E-4B81-A3B9-1CAEB3EE676F}" srcOrd="2" destOrd="0" parTransId="{B176711D-BB38-4A83-B95A-A8D102E5FDA6}" sibTransId="{83A4644A-03FE-4AE6-A7D6-6B504A6FC318}"/>
    <dgm:cxn modelId="{14319E58-4554-4B5C-88D3-D6659DD73E78}" type="presOf" srcId="{0E0D1B8D-9FDA-48BC-BA2A-B8D8CB7802D4}" destId="{E9C70F5B-74FD-411B-9123-1719C80B97F8}" srcOrd="0" destOrd="0" presId="urn:microsoft.com/office/officeart/2005/8/layout/cycle6"/>
    <dgm:cxn modelId="{9048C193-2001-42C5-B866-5AEA6FB878A2}" srcId="{0E0D1B8D-9FDA-48BC-BA2A-B8D8CB7802D4}" destId="{93F2FC91-7860-48C3-8F5F-C2AEDE2C86E3}" srcOrd="3" destOrd="0" parTransId="{05F39F50-1A02-4BC6-BC65-39FA5EECF8BB}" sibTransId="{0D4A9620-49F9-4175-B78E-A82E39711102}"/>
    <dgm:cxn modelId="{989D2798-A229-46F8-9206-D9C93DA83982}" type="presOf" srcId="{93F2FC91-7860-48C3-8F5F-C2AEDE2C86E3}" destId="{668F8853-EC0E-41CF-8819-9E199F1BEB0A}" srcOrd="0" destOrd="0" presId="urn:microsoft.com/office/officeart/2005/8/layout/cycle6"/>
    <dgm:cxn modelId="{31172DA1-60B1-4E71-9894-A3D084CC4B07}" type="presOf" srcId="{B6B61E11-DD2E-4B81-A3B9-1CAEB3EE676F}" destId="{132D0FF6-433D-43C3-B27A-E7A1A589ACEF}" srcOrd="0" destOrd="0" presId="urn:microsoft.com/office/officeart/2005/8/layout/cycle6"/>
    <dgm:cxn modelId="{76A827A4-F70F-4205-842E-30FEE408409F}" type="presOf" srcId="{C1D7B045-0D49-45C3-9643-DC29C4C2B9D1}" destId="{99A8C467-EE65-46A8-A4F6-DFF8B9208570}" srcOrd="0" destOrd="0" presId="urn:microsoft.com/office/officeart/2005/8/layout/cycle6"/>
    <dgm:cxn modelId="{975259B2-13E2-4F9D-B46F-B37BFE024C7F}" type="presOf" srcId="{C556A350-0B15-486D-9193-23495805E03A}" destId="{E0AA7AF3-218F-43A4-A236-20BADE690AFF}" srcOrd="0" destOrd="0" presId="urn:microsoft.com/office/officeart/2005/8/layout/cycle6"/>
    <dgm:cxn modelId="{2FC1BBFA-04AC-46A8-94D0-8906B7FC7715}" type="presOf" srcId="{F41B672C-D35B-4FE1-BE3F-8A56B2F639F3}" destId="{9FC794C5-03EC-4882-BD64-5B7D77149C68}" srcOrd="0" destOrd="0" presId="urn:microsoft.com/office/officeart/2005/8/layout/cycle6"/>
    <dgm:cxn modelId="{864FD6B4-DC95-40F0-A7E3-B43A81B686B7}" type="presParOf" srcId="{E9C70F5B-74FD-411B-9123-1719C80B97F8}" destId="{520C6210-3C9F-4F05-9465-7AC06E67EBAA}" srcOrd="0" destOrd="0" presId="urn:microsoft.com/office/officeart/2005/8/layout/cycle6"/>
    <dgm:cxn modelId="{A081E478-4C1D-4C90-AA2B-749EA2259FC8}" type="presParOf" srcId="{E9C70F5B-74FD-411B-9123-1719C80B97F8}" destId="{180A83C2-4DA0-4813-ADF4-EE2E46851007}" srcOrd="1" destOrd="0" presId="urn:microsoft.com/office/officeart/2005/8/layout/cycle6"/>
    <dgm:cxn modelId="{AF6A0264-6E6C-410C-B270-B5FC6BDEF0A9}" type="presParOf" srcId="{E9C70F5B-74FD-411B-9123-1719C80B97F8}" destId="{9FC794C5-03EC-4882-BD64-5B7D77149C68}" srcOrd="2" destOrd="0" presId="urn:microsoft.com/office/officeart/2005/8/layout/cycle6"/>
    <dgm:cxn modelId="{C8344F75-C983-45CA-9791-BDD6F6B24396}" type="presParOf" srcId="{E9C70F5B-74FD-411B-9123-1719C80B97F8}" destId="{E0AA7AF3-218F-43A4-A236-20BADE690AFF}" srcOrd="3" destOrd="0" presId="urn:microsoft.com/office/officeart/2005/8/layout/cycle6"/>
    <dgm:cxn modelId="{77A20E19-9DE1-4DCF-BAAC-F6910EE34117}" type="presParOf" srcId="{E9C70F5B-74FD-411B-9123-1719C80B97F8}" destId="{A5F21439-8981-49D5-BC98-279318F9BC0A}" srcOrd="4" destOrd="0" presId="urn:microsoft.com/office/officeart/2005/8/layout/cycle6"/>
    <dgm:cxn modelId="{F1C8F36E-54E5-43A7-90D7-2E4A94EE9C44}" type="presParOf" srcId="{E9C70F5B-74FD-411B-9123-1719C80B97F8}" destId="{99A8C467-EE65-46A8-A4F6-DFF8B9208570}" srcOrd="5" destOrd="0" presId="urn:microsoft.com/office/officeart/2005/8/layout/cycle6"/>
    <dgm:cxn modelId="{BF1CAAF5-38E5-47E7-9AC6-8C6068FDD5F4}" type="presParOf" srcId="{E9C70F5B-74FD-411B-9123-1719C80B97F8}" destId="{132D0FF6-433D-43C3-B27A-E7A1A589ACEF}" srcOrd="6" destOrd="0" presId="urn:microsoft.com/office/officeart/2005/8/layout/cycle6"/>
    <dgm:cxn modelId="{F13150EA-BB4D-4E73-A71F-89FC0A7E7527}" type="presParOf" srcId="{E9C70F5B-74FD-411B-9123-1719C80B97F8}" destId="{6B919CC2-EC3B-4C66-BADC-39AE933B1558}" srcOrd="7" destOrd="0" presId="urn:microsoft.com/office/officeart/2005/8/layout/cycle6"/>
    <dgm:cxn modelId="{F47C4EF9-C8E9-4862-BC0E-86E1DE800CE0}" type="presParOf" srcId="{E9C70F5B-74FD-411B-9123-1719C80B97F8}" destId="{A359DE7A-D4C8-4707-8656-EB0C6C8FF9CC}" srcOrd="8" destOrd="0" presId="urn:microsoft.com/office/officeart/2005/8/layout/cycle6"/>
    <dgm:cxn modelId="{15B168E2-9FE7-46EE-B029-F1974102D97C}" type="presParOf" srcId="{E9C70F5B-74FD-411B-9123-1719C80B97F8}" destId="{668F8853-EC0E-41CF-8819-9E199F1BEB0A}" srcOrd="9" destOrd="0" presId="urn:microsoft.com/office/officeart/2005/8/layout/cycle6"/>
    <dgm:cxn modelId="{359E6391-F96F-40BB-85A6-CE5F3EBD1B0B}" type="presParOf" srcId="{E9C70F5B-74FD-411B-9123-1719C80B97F8}" destId="{69F2037E-9D9E-47F1-9859-CCFF97C6E69E}" srcOrd="10" destOrd="0" presId="urn:microsoft.com/office/officeart/2005/8/layout/cycle6"/>
    <dgm:cxn modelId="{384D9E02-3D89-4474-A3F2-0132FE1CC271}" type="presParOf" srcId="{E9C70F5B-74FD-411B-9123-1719C80B97F8}" destId="{C1C390A7-0958-4C08-A40C-02263E384BB3}"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C6210-3C9F-4F05-9465-7AC06E67EBAA}">
      <dsp:nvSpPr>
        <dsp:cNvPr id="0" name=""/>
        <dsp:cNvSpPr/>
      </dsp:nvSpPr>
      <dsp:spPr>
        <a:xfrm>
          <a:off x="3046406" y="1754"/>
          <a:ext cx="1691392" cy="1099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nl-NL" sz="1600" b="1" kern="1200" dirty="0">
              <a:latin typeface="Calibri Light" panose="020F0302020204030204"/>
            </a:rPr>
            <a:t>Duurzame mobiliteit</a:t>
          </a:r>
          <a:endParaRPr lang="nl-NL" sz="1600" b="1" i="0" u="none" strike="noStrike" kern="1200" cap="none" baseline="0" noProof="0" dirty="0">
            <a:solidFill>
              <a:srgbClr val="010000"/>
            </a:solidFill>
            <a:latin typeface="Calibri Light" panose="020F0302020204030204"/>
            <a:cs typeface="Calibri Light"/>
          </a:endParaRPr>
        </a:p>
      </dsp:txBody>
      <dsp:txXfrm>
        <a:off x="3100075" y="55423"/>
        <a:ext cx="1584054" cy="992067"/>
      </dsp:txXfrm>
    </dsp:sp>
    <dsp:sp modelId="{9FC794C5-03EC-4882-BD64-5B7D77149C68}">
      <dsp:nvSpPr>
        <dsp:cNvPr id="0" name=""/>
        <dsp:cNvSpPr/>
      </dsp:nvSpPr>
      <dsp:spPr>
        <a:xfrm>
          <a:off x="2076556" y="551457"/>
          <a:ext cx="3631092" cy="3631092"/>
        </a:xfrm>
        <a:custGeom>
          <a:avLst/>
          <a:gdLst/>
          <a:ahLst/>
          <a:cxnLst/>
          <a:rect l="0" t="0" r="0" b="0"/>
          <a:pathLst>
            <a:path>
              <a:moveTo>
                <a:pt x="2673413" y="215461"/>
              </a:moveTo>
              <a:arcTo wR="1815546" hR="1815546" stAng="17891849" swAng="262459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AA7AF3-218F-43A4-A236-20BADE690AFF}">
      <dsp:nvSpPr>
        <dsp:cNvPr id="0" name=""/>
        <dsp:cNvSpPr/>
      </dsp:nvSpPr>
      <dsp:spPr>
        <a:xfrm>
          <a:off x="4861953" y="1817300"/>
          <a:ext cx="1691392" cy="1099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dirty="0">
              <a:latin typeface="Calibri Light" panose="020F0302020204030204"/>
            </a:rPr>
            <a:t>Verkeersveiligheid</a:t>
          </a:r>
          <a:endParaRPr lang="nl-NL" sz="1600" b="1" kern="1200" dirty="0"/>
        </a:p>
      </dsp:txBody>
      <dsp:txXfrm>
        <a:off x="4915622" y="1870969"/>
        <a:ext cx="1584054" cy="992067"/>
      </dsp:txXfrm>
    </dsp:sp>
    <dsp:sp modelId="{99A8C467-EE65-46A8-A4F6-DFF8B9208570}">
      <dsp:nvSpPr>
        <dsp:cNvPr id="0" name=""/>
        <dsp:cNvSpPr/>
      </dsp:nvSpPr>
      <dsp:spPr>
        <a:xfrm>
          <a:off x="2076556" y="551457"/>
          <a:ext cx="3631092" cy="3631092"/>
        </a:xfrm>
        <a:custGeom>
          <a:avLst/>
          <a:gdLst/>
          <a:ahLst/>
          <a:cxnLst/>
          <a:rect l="0" t="0" r="0" b="0"/>
          <a:pathLst>
            <a:path>
              <a:moveTo>
                <a:pt x="3541651" y="2378368"/>
              </a:moveTo>
              <a:arcTo wR="1815546" hR="1815546" stAng="1083559" swAng="262459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2D0FF6-433D-43C3-B27A-E7A1A589ACEF}">
      <dsp:nvSpPr>
        <dsp:cNvPr id="0" name=""/>
        <dsp:cNvSpPr/>
      </dsp:nvSpPr>
      <dsp:spPr>
        <a:xfrm>
          <a:off x="3046406" y="3632847"/>
          <a:ext cx="1691392" cy="1099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dirty="0">
              <a:latin typeface="Calibri Light" panose="020F0302020204030204"/>
            </a:rPr>
            <a:t>Bereikbaarheid</a:t>
          </a:r>
          <a:endParaRPr lang="nl-NL" sz="1600" b="1" kern="1200" dirty="0"/>
        </a:p>
      </dsp:txBody>
      <dsp:txXfrm>
        <a:off x="3100075" y="3686516"/>
        <a:ext cx="1584054" cy="992067"/>
      </dsp:txXfrm>
    </dsp:sp>
    <dsp:sp modelId="{A359DE7A-D4C8-4707-8656-EB0C6C8FF9CC}">
      <dsp:nvSpPr>
        <dsp:cNvPr id="0" name=""/>
        <dsp:cNvSpPr/>
      </dsp:nvSpPr>
      <dsp:spPr>
        <a:xfrm>
          <a:off x="2076556" y="551457"/>
          <a:ext cx="3631092" cy="3631092"/>
        </a:xfrm>
        <a:custGeom>
          <a:avLst/>
          <a:gdLst/>
          <a:ahLst/>
          <a:cxnLst/>
          <a:rect l="0" t="0" r="0" b="0"/>
          <a:pathLst>
            <a:path>
              <a:moveTo>
                <a:pt x="957678" y="3415631"/>
              </a:moveTo>
              <a:arcTo wR="1815546" hR="1815546" stAng="7091849" swAng="262459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68F8853-EC0E-41CF-8819-9E199F1BEB0A}">
      <dsp:nvSpPr>
        <dsp:cNvPr id="0" name=""/>
        <dsp:cNvSpPr/>
      </dsp:nvSpPr>
      <dsp:spPr>
        <a:xfrm>
          <a:off x="1230860" y="1817300"/>
          <a:ext cx="1691392" cy="10994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NL" sz="1600" b="1" kern="1200" dirty="0">
              <a:latin typeface="Calibri Light" panose="020F0302020204030204"/>
            </a:rPr>
            <a:t>Uitvoeringskracht</a:t>
          </a:r>
          <a:endParaRPr lang="nl-NL" sz="1600" b="1" kern="1200" dirty="0"/>
        </a:p>
      </dsp:txBody>
      <dsp:txXfrm>
        <a:off x="1284529" y="1870969"/>
        <a:ext cx="1584054" cy="992067"/>
      </dsp:txXfrm>
    </dsp:sp>
    <dsp:sp modelId="{C1C390A7-0958-4C08-A40C-02263E384BB3}">
      <dsp:nvSpPr>
        <dsp:cNvPr id="0" name=""/>
        <dsp:cNvSpPr/>
      </dsp:nvSpPr>
      <dsp:spPr>
        <a:xfrm>
          <a:off x="2076556" y="551457"/>
          <a:ext cx="3631092" cy="3631092"/>
        </a:xfrm>
        <a:custGeom>
          <a:avLst/>
          <a:gdLst/>
          <a:ahLst/>
          <a:cxnLst/>
          <a:rect l="0" t="0" r="0" b="0"/>
          <a:pathLst>
            <a:path>
              <a:moveTo>
                <a:pt x="89440" y="1252724"/>
              </a:moveTo>
              <a:arcTo wR="1815546" hR="1815546" stAng="11883559" swAng="262459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19C2B-884D-3047-BC2C-3AFBC7080835}" type="datetimeFigureOut">
              <a:rPr lang="nl-NL" smtClean="0"/>
              <a:t>4-10-2022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085168-06AC-5C47-AA3A-247B6287877E}" type="slidenum">
              <a:rPr lang="nl-NL" smtClean="0"/>
              <a:t>‹nr.›</a:t>
            </a:fld>
            <a:endParaRPr lang="nl-NL"/>
          </a:p>
        </p:txBody>
      </p:sp>
    </p:spTree>
    <p:extLst>
      <p:ext uri="{BB962C8B-B14F-4D97-AF65-F5344CB8AC3E}">
        <p14:creationId xmlns:p14="http://schemas.microsoft.com/office/powerpoint/2010/main" val="2978694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721AB-B728-4E1C-B31C-C57983743F2E}" type="slidenum">
              <a:rPr kumimoji="0" lang="nl-NL" sz="1200" b="0" i="0" u="none" strike="noStrike" kern="1200" cap="none" spc="0" normalizeH="0" baseline="0" noProof="0" smtClean="0">
                <a:ln>
                  <a:noFill/>
                </a:ln>
                <a:solidFill>
                  <a:prstClr val="black"/>
                </a:solidFill>
                <a:effectLst/>
                <a:uLnTx/>
                <a:uFillTx/>
                <a:latin typeface="Filson Pro Regular" panose="020000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Filson Pro Regular" panose="02000000000000000000" pitchFamily="50" charset="0"/>
              <a:ea typeface="+mn-ea"/>
              <a:cs typeface="+mn-cs"/>
            </a:endParaRPr>
          </a:p>
        </p:txBody>
      </p:sp>
    </p:spTree>
    <p:extLst>
      <p:ext uri="{BB962C8B-B14F-4D97-AF65-F5344CB8AC3E}">
        <p14:creationId xmlns:p14="http://schemas.microsoft.com/office/powerpoint/2010/main" val="195221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Er zijn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11</a:t>
            </a:fld>
            <a:endParaRPr lang="nl-NL"/>
          </a:p>
        </p:txBody>
      </p:sp>
    </p:spTree>
    <p:extLst>
      <p:ext uri="{BB962C8B-B14F-4D97-AF65-F5344CB8AC3E}">
        <p14:creationId xmlns:p14="http://schemas.microsoft.com/office/powerpoint/2010/main" val="712500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Sinds 1990 een afname van uitstoot van broeikasgassen. </a:t>
            </a:r>
          </a:p>
          <a:p>
            <a:pPr marL="171450" indent="-171450">
              <a:buFontTx/>
              <a:buChar char="-"/>
            </a:pPr>
            <a:r>
              <a:rPr lang="nl-NL" dirty="0"/>
              <a:t>Volgens het KEV 2021 zitten we niet op koers om de doelstelling uit het klimaatakkoord te halen (49%).</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12</a:t>
            </a:fld>
            <a:endParaRPr lang="nl-NL"/>
          </a:p>
        </p:txBody>
      </p:sp>
    </p:spTree>
    <p:extLst>
      <p:ext uri="{BB962C8B-B14F-4D97-AF65-F5344CB8AC3E}">
        <p14:creationId xmlns:p14="http://schemas.microsoft.com/office/powerpoint/2010/main" val="245178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U kunt dit ook voor uw gemeente bekijken op klimaatmonitor.databank.nl of waarstaatjegemeente.nl</a:t>
            </a:r>
          </a:p>
          <a:p>
            <a:pPr marL="171450" indent="-171450">
              <a:buFontTx/>
              <a:buChar char="-"/>
            </a:pPr>
            <a:r>
              <a:rPr lang="nl-NL" dirty="0"/>
              <a:t>In dit voorbeeld van de gemeente Lelystad ziet u het verloop van de CO2-uitstoot over alle jaren. </a:t>
            </a:r>
          </a:p>
          <a:p>
            <a:pPr marL="171450" indent="-171450">
              <a:buFontTx/>
              <a:buChar char="-"/>
            </a:pPr>
            <a:r>
              <a:rPr lang="nl-NL" dirty="0"/>
              <a:t>De grijze lijn is de verkeer en vervoerlijn.</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13</a:t>
            </a:fld>
            <a:endParaRPr lang="nl-NL"/>
          </a:p>
        </p:txBody>
      </p:sp>
    </p:spTree>
    <p:extLst>
      <p:ext uri="{BB962C8B-B14F-4D97-AF65-F5344CB8AC3E}">
        <p14:creationId xmlns:p14="http://schemas.microsoft.com/office/powerpoint/2010/main" val="354145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Ook kunt u specifiek kijken naar de ontwikkeling van de sector verkeer en vervoer in uw gemeente. </a:t>
            </a:r>
          </a:p>
          <a:p>
            <a:pPr marL="171450" indent="-171450">
              <a:buFontTx/>
              <a:buChar char="-"/>
            </a:pPr>
            <a:r>
              <a:rPr lang="nl-NL" dirty="0"/>
              <a:t>Hierbij valt de afname in 2020 op die natuurlijk grotendeels veroorzaakt is door corona. Het betreft vooral een afname van uitstoot door het wegverkeer.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14</a:t>
            </a:fld>
            <a:endParaRPr lang="nl-NL"/>
          </a:p>
        </p:txBody>
      </p:sp>
    </p:spTree>
    <p:extLst>
      <p:ext uri="{BB962C8B-B14F-4D97-AF65-F5344CB8AC3E}">
        <p14:creationId xmlns:p14="http://schemas.microsoft.com/office/powerpoint/2010/main" val="2761411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Liggen we op schema op het gebied van mobiliteit? </a:t>
            </a:r>
          </a:p>
          <a:p>
            <a:pPr marL="171450" indent="-171450">
              <a:buFontTx/>
              <a:buChar char="-"/>
            </a:pPr>
            <a:r>
              <a:rPr lang="nl-NL" dirty="0"/>
              <a:t>Dat is moeilijk te zeggen. De uitstoot is erg afhankelijk van het aantal verplaatsingen van gemotoriseerd verkeer en dit wordt sterk beïnvloed door de economie. </a:t>
            </a:r>
          </a:p>
          <a:p>
            <a:pPr marL="171450" indent="-171450">
              <a:buFontTx/>
              <a:buChar char="-"/>
            </a:pPr>
            <a:r>
              <a:rPr lang="nl-NL" dirty="0"/>
              <a:t>Zo zien we een stijging tussen 2014 en 2018, waarschijnlijk deels door economische voorspoed, waarna een daling als gevolg van de coronacrisis te zien is. </a:t>
            </a:r>
          </a:p>
          <a:p>
            <a:pPr marL="171450" indent="-171450">
              <a:buFontTx/>
              <a:buChar char="-"/>
            </a:pPr>
            <a:r>
              <a:rPr lang="nl-NL" dirty="0"/>
              <a:t>Inmiddels is het aantal files weer sterk toegenomen en is dus ook de verwachting dat de afname van uitstoot stokt.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15</a:t>
            </a:fld>
            <a:endParaRPr lang="nl-NL"/>
          </a:p>
        </p:txBody>
      </p:sp>
    </p:spTree>
    <p:extLst>
      <p:ext uri="{BB962C8B-B14F-4D97-AF65-F5344CB8AC3E}">
        <p14:creationId xmlns:p14="http://schemas.microsoft.com/office/powerpoint/2010/main" val="1507732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r>
              <a:rPr lang="nl-NL" sz="1800" dirty="0">
                <a:effectLst/>
                <a:latin typeface="Arial" panose="020B0604020202020204" pitchFamily="34" charset="0"/>
                <a:ea typeface="Times New Roman" panose="02020603050405020304" pitchFamily="18" charset="0"/>
                <a:cs typeface="Times New Roman" panose="02020603050405020304" pitchFamily="18" charset="0"/>
              </a:rPr>
              <a:t>- Nu heeft u een beeld over de doelen vanuit het klimaatakkoord en de voortgang die we met zijn allen boeken.  </a:t>
            </a:r>
          </a:p>
          <a:p>
            <a:pPr>
              <a:lnSpc>
                <a:spcPts val="1400"/>
              </a:lnSpc>
            </a:pPr>
            <a:r>
              <a:rPr lang="nl-NL" sz="1800" dirty="0">
                <a:effectLst/>
                <a:latin typeface="Arial" panose="020B0604020202020204" pitchFamily="34" charset="0"/>
                <a:ea typeface="Times New Roman" panose="02020603050405020304" pitchFamily="18" charset="0"/>
                <a:cs typeface="Times New Roman" panose="02020603050405020304" pitchFamily="18" charset="0"/>
              </a:rPr>
              <a:t>- Laten we nu inzoomen op de maatregelen die horen bij Duurzame Mobiliteit. </a:t>
            </a: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16</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53715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Werken aan Duurzame Mobiliteit wordt ook wel aangeduid als trias </a:t>
            </a:r>
            <a:r>
              <a:rPr lang="nl-NL" dirty="0" err="1"/>
              <a:t>mobilica</a:t>
            </a:r>
            <a:endParaRPr lang="nl-NL" dirty="0"/>
          </a:p>
          <a:p>
            <a:pPr marL="0" indent="0">
              <a:buFontTx/>
              <a:buNone/>
            </a:pPr>
            <a:endParaRPr lang="nl-NL" dirty="0"/>
          </a:p>
          <a:p>
            <a:pPr marL="171450" indent="-171450">
              <a:buFontTx/>
              <a:buChar char="-"/>
            </a:pPr>
            <a:r>
              <a:rPr lang="nl-NL" b="1" dirty="0"/>
              <a:t>Slimmer:</a:t>
            </a:r>
            <a:r>
              <a:rPr lang="nl-NL" dirty="0"/>
              <a:t> voorkom verplaatsingen. We hebben in de afgelopen jaren kunnen ervaren wat het kan opleveren aan verminderde uitstoot en congestie als er minder gemotoriseerde verplaatsingen zijn</a:t>
            </a:r>
          </a:p>
          <a:p>
            <a:pPr marL="171450" indent="-171450">
              <a:buFontTx/>
              <a:buChar char="-"/>
            </a:pPr>
            <a:r>
              <a:rPr lang="nl-NL" b="1" dirty="0"/>
              <a:t>Anders: </a:t>
            </a:r>
            <a:r>
              <a:rPr lang="nl-NL" b="0" dirty="0"/>
              <a:t>verander van gemotoriseerde verplaatsingen naar lopen, fietsen of het openbaar vervoer</a:t>
            </a:r>
          </a:p>
          <a:p>
            <a:pPr marL="171450" indent="-171450">
              <a:buFontTx/>
              <a:buChar char="-"/>
            </a:pPr>
            <a:r>
              <a:rPr lang="nl-NL" b="1" dirty="0"/>
              <a:t>Schoner: </a:t>
            </a:r>
            <a:r>
              <a:rPr lang="nl-NL" b="0" dirty="0"/>
              <a:t>zorgen dat de gemotoriseerde verplaatsingen schoner worden, vooral door inzet op elektrische auto’s </a:t>
            </a: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17</a:t>
            </a:fld>
            <a:endParaRPr lang="nl-NL"/>
          </a:p>
        </p:txBody>
      </p:sp>
    </p:spTree>
    <p:extLst>
      <p:ext uri="{BB962C8B-B14F-4D97-AF65-F5344CB8AC3E}">
        <p14:creationId xmlns:p14="http://schemas.microsoft.com/office/powerpoint/2010/main" val="244297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U vraagt zich wellicht af waar uw gemeenten in zou moeten investeren.</a:t>
            </a:r>
          </a:p>
          <a:p>
            <a:pPr marL="171450" indent="-171450">
              <a:buFontTx/>
              <a:buChar char="-"/>
            </a:pPr>
            <a:r>
              <a:rPr lang="nl-NL" dirty="0"/>
              <a:t>Er zijn verschillende onderzoeken naar de effectiviteit van verschillende maatregelen. </a:t>
            </a:r>
          </a:p>
          <a:p>
            <a:pPr marL="171450" indent="-171450">
              <a:buFontTx/>
              <a:buChar char="-"/>
            </a:pPr>
            <a:r>
              <a:rPr lang="nl-NL" dirty="0"/>
              <a:t>Zo hebben provincies NH en F een berekening laten uitvoeren door CE-Delft. </a:t>
            </a:r>
          </a:p>
          <a:p>
            <a:pPr marL="171450" indent="-171450">
              <a:buFontTx/>
              <a:buChar char="-"/>
            </a:pPr>
            <a:r>
              <a:rPr lang="nl-NL" dirty="0"/>
              <a:t>Hieruit komen de volgende maatregelen uit naar voren. </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18</a:t>
            </a:fld>
            <a:endParaRPr lang="nl-NL"/>
          </a:p>
        </p:txBody>
      </p:sp>
    </p:spTree>
    <p:extLst>
      <p:ext uri="{BB962C8B-B14F-4D97-AF65-F5344CB8AC3E}">
        <p14:creationId xmlns:p14="http://schemas.microsoft.com/office/powerpoint/2010/main" val="5693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Voor de leefbaarheid, verkeersveiligheid, gezondheid en het ruimtegebruik in uw gemeenten is het echter belangrijk om niet alleen te focussen op C)2-uitstoot. </a:t>
            </a:r>
          </a:p>
          <a:p>
            <a:pPr marL="171450" indent="-171450">
              <a:buFontTx/>
              <a:buChar char="-"/>
            </a:pPr>
            <a:r>
              <a:rPr lang="nl-NL" dirty="0"/>
              <a:t>U zult binnen uw gemeenten een integrale afweging moeten maken. Sommige maatregelen scoren goed op CO2-reductie, maar leveren bijvoorbeeld geen bijdrage aan het beperken van ruimtegebruik door mobiliteit. Dit kan belangrijk zijn als er binnen uw gemeente een flinke bouwopgave is. </a:t>
            </a:r>
          </a:p>
          <a:p>
            <a:pPr marL="171450" indent="-171450">
              <a:buFontTx/>
              <a:buChar char="-"/>
            </a:pPr>
            <a:r>
              <a:rPr lang="nl-NL" dirty="0"/>
              <a:t>Ook is het verstandig om een pakket van maatregelen te treffen. Als u de groei van automobiliteit wil inperken, dan is het verstandig om ook te investeren in lopen, fietsen en het OV. </a:t>
            </a:r>
          </a:p>
          <a:p>
            <a:pPr marL="171450" indent="-171450">
              <a:buFontTx/>
              <a:buChar char="-"/>
            </a:pPr>
            <a:r>
              <a:rPr lang="nl-NL" dirty="0"/>
              <a:t>Zoals u in deze grafiek ziet wordt in Nederland nog het overgrote deel van de reizen afgelegd met de auto.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19</a:t>
            </a:fld>
            <a:endParaRPr lang="nl-NL"/>
          </a:p>
        </p:txBody>
      </p:sp>
    </p:spTree>
    <p:extLst>
      <p:ext uri="{BB962C8B-B14F-4D97-AF65-F5344CB8AC3E}">
        <p14:creationId xmlns:p14="http://schemas.microsoft.com/office/powerpoint/2010/main" val="3242838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Hier ziet u een voorbeeld van de gemeente Amsterdam om bredere afweging te maken.</a:t>
            </a:r>
          </a:p>
          <a:p>
            <a:pPr marL="171450" indent="-171450">
              <a:buFontTx/>
              <a:buChar char="-"/>
            </a:pPr>
            <a:r>
              <a:rPr lang="nl-NL" dirty="0"/>
              <a:t>U ziet hier de maatschappelijke kosten per vervoerswijze. </a:t>
            </a:r>
          </a:p>
          <a:p>
            <a:pPr marL="171450" indent="-171450">
              <a:buFontTx/>
              <a:buChar char="-"/>
            </a:pPr>
            <a:r>
              <a:rPr lang="nl-NL" dirty="0"/>
              <a:t>De gemeente heeft hier de impact op congestie, geluid, klimaat, verkeersveiligheid en ruimtegebruik per km in beeld gebracht.  </a:t>
            </a: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20</a:t>
            </a:fld>
            <a:endParaRPr lang="nl-NL"/>
          </a:p>
        </p:txBody>
      </p:sp>
    </p:spTree>
    <p:extLst>
      <p:ext uri="{BB962C8B-B14F-4D97-AF65-F5344CB8AC3E}">
        <p14:creationId xmlns:p14="http://schemas.microsoft.com/office/powerpoint/2010/main" val="168115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Onderdelen:</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Toelichting doel introductiecursus </a:t>
            </a:r>
            <a:r>
              <a:rPr lang="en-US" sz="1200" b="0" i="0" u="none" strike="noStrike"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 Interactief kennismakingsonderdeel (afhankelijk van aantal deelnemers) </a:t>
            </a:r>
            <a:endParaRPr lang="en-US" sz="1200" b="0" i="0" u="none" strike="noStrike"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2</a:t>
            </a:fld>
            <a:endParaRPr lang="nl-NL"/>
          </a:p>
        </p:txBody>
      </p:sp>
    </p:spTree>
    <p:extLst>
      <p:ext uri="{BB962C8B-B14F-4D97-AF65-F5344CB8AC3E}">
        <p14:creationId xmlns:p14="http://schemas.microsoft.com/office/powerpoint/2010/main" val="3256749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21</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09204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baseline="0" dirty="0" err="1">
                <a:solidFill>
                  <a:srgbClr val="000000"/>
                </a:solidFill>
                <a:latin typeface="RijksoverheidSansText"/>
              </a:rPr>
              <a:t>RMP's</a:t>
            </a:r>
            <a:r>
              <a:rPr lang="nl-NL" sz="1200" b="0" i="0" u="none" strike="noStrike" baseline="0" dirty="0">
                <a:solidFill>
                  <a:srgbClr val="000000"/>
                </a:solidFill>
                <a:latin typeface="RijksoverheidSansText"/>
              </a:rPr>
              <a:t> zijn een belangrijk instrument in de mobiliteitstransitie die met het Klimaatakkoord wordt beoogd. </a:t>
            </a:r>
            <a:r>
              <a:rPr lang="nl-NL" sz="1200" b="0" i="0" u="none" strike="noStrike" baseline="0" dirty="0" err="1">
                <a:solidFill>
                  <a:srgbClr val="000000"/>
                </a:solidFill>
                <a:latin typeface="RijksoverheidSansText"/>
              </a:rPr>
              <a:t>RMP's</a:t>
            </a:r>
            <a:r>
              <a:rPr lang="nl-NL" sz="1200" b="0" i="0" u="none" strike="noStrike" baseline="0" dirty="0">
                <a:solidFill>
                  <a:srgbClr val="000000"/>
                </a:solidFill>
                <a:latin typeface="RijksoverheidSansText"/>
              </a:rPr>
              <a:t> zetten in op verminderen, veranderen en verduurzamen van mobiliteit in provincies en gemeenten.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baseline="0" dirty="0">
                <a:solidFill>
                  <a:srgbClr val="000000"/>
                </a:solidFill>
                <a:latin typeface="RijksoverheidSansText"/>
              </a:rPr>
              <a:t>Op dit moment heeft het merendeel van de regio’s een RMP. Ze zijn belangrijk omdat veel ambities beter bereikt kunnen worden als er samengewerkt wordt in de regio.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baseline="0" dirty="0">
                <a:solidFill>
                  <a:srgbClr val="000000"/>
                </a:solidFill>
                <a:latin typeface="RijksoverheidSansText"/>
              </a:rPr>
              <a:t>We merken grote verschillen tussen kleine en grote gemeenten. Deels door capaciteitsproblemen, deels door politieke keuzes.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baseline="0" dirty="0">
                <a:solidFill>
                  <a:srgbClr val="000000"/>
                </a:solidFill>
                <a:latin typeface="RijksoverheidSansText"/>
              </a:rPr>
              <a:t>Gemeenten verwachten onvoldoende middelen te hebben om de ambities op gebied van DM waar te maken.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baseline="0" dirty="0">
                <a:solidFill>
                  <a:srgbClr val="000000"/>
                </a:solidFill>
                <a:latin typeface="RijksoverheidSansText"/>
              </a:rPr>
              <a:t>Daarom verkennen Rijk, IPO en VNG gezamenlijk hoe de ondersteuningskracht kan worden versterkt zodat RMP-regio's en gemeenten in staat worden gesteld om door middel van de </a:t>
            </a:r>
            <a:r>
              <a:rPr lang="nl-NL" sz="1200" b="0" i="0" u="none" strike="noStrike" baseline="0" dirty="0" err="1">
                <a:solidFill>
                  <a:srgbClr val="000000"/>
                </a:solidFill>
                <a:latin typeface="RijksoverheidSansText"/>
              </a:rPr>
              <a:t>RMP's</a:t>
            </a:r>
            <a:r>
              <a:rPr lang="nl-NL" sz="1200" b="0" i="0" u="none" strike="noStrike" baseline="0" dirty="0">
                <a:solidFill>
                  <a:srgbClr val="000000"/>
                </a:solidFill>
                <a:latin typeface="RijksoverheidSansText"/>
              </a:rPr>
              <a:t> voldoende bij te dragen aan de doelen uit het Klimaatakkoord.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NL" sz="1200" b="0" i="0" u="none" strike="noStrike" baseline="0" dirty="0">
              <a:solidFill>
                <a:srgbClr val="000000"/>
              </a:solidFill>
              <a:latin typeface="RijksoverheidSansText"/>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986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Sinds kort is er een RMP-monitor, zie www.rmpmonitor.nl</a:t>
            </a:r>
          </a:p>
          <a:p>
            <a:pPr marL="171450" indent="-171450">
              <a:buFontTx/>
              <a:buChar char="-"/>
            </a:pPr>
            <a:r>
              <a:rPr lang="nl-NL" dirty="0"/>
              <a:t>De monitor is nog in ontwikkeling, maar geeft al een goed beeld over de voortgang bij regio’s en gemeenten.</a:t>
            </a:r>
          </a:p>
          <a:p>
            <a:pPr marL="171450" indent="-171450">
              <a:buFontTx/>
              <a:buChar char="-"/>
            </a:pPr>
            <a:r>
              <a:rPr lang="nl-NL" dirty="0"/>
              <a:t>U kunt zelf bekijken hoe uw gemeente of regio aangehaakt is bij de </a:t>
            </a:r>
            <a:r>
              <a:rPr lang="nl-NL" dirty="0" err="1"/>
              <a:t>RMP’s</a:t>
            </a:r>
            <a:r>
              <a:rPr lang="nl-NL" dirty="0"/>
              <a:t> en hoe de voortgang is op de verschillende doelstellingen. </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316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Schoon en </a:t>
            </a:r>
            <a:r>
              <a:rPr lang="nl-NL" dirty="0" err="1"/>
              <a:t>Emissieloos</a:t>
            </a:r>
            <a:r>
              <a:rPr lang="nl-NL" dirty="0"/>
              <a:t> Bouwen is één van de afspraken uit het Klimaatakkoord. </a:t>
            </a:r>
          </a:p>
          <a:p>
            <a:pPr marL="171450" indent="-171450">
              <a:buFontTx/>
              <a:buChar char="-"/>
            </a:pPr>
            <a:r>
              <a:rPr lang="nl-NL" dirty="0"/>
              <a:t>Het gaat met name om de verduurzaming van het materieel dat gebruikt wordt bij bouwwerkzaamheden en wegwerkzaamheden.</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62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Het programma SEB verenigt verschillende doelen. Het gaat om vermindering van uitstoot van stikstof, fijnstof en CO2. </a:t>
            </a:r>
          </a:p>
          <a:p>
            <a:pPr marL="171450" indent="-171450">
              <a:buFontTx/>
              <a:buChar char="-"/>
            </a:pPr>
            <a:r>
              <a:rPr lang="nl-NL" dirty="0"/>
              <a:t>Het programma biedt gemeenten ondersteuning bij de uitvoering van de afspraken. </a:t>
            </a:r>
          </a:p>
          <a:p>
            <a:pPr marL="171450" indent="-171450">
              <a:buFontTx/>
              <a:buChar char="-"/>
            </a:pPr>
            <a:r>
              <a:rPr lang="nl-NL" dirty="0"/>
              <a:t>Voor gemeenten betekent dit vooral dat de inkoopvoorwaarden moeten worden aangepast en dat er moet worden gehandhaafd op de inzet van materieel tijdens de bouw. </a:t>
            </a:r>
          </a:p>
          <a:p>
            <a:pPr marL="171450" indent="-171450">
              <a:buFontTx/>
              <a:buChar char="-"/>
            </a:pPr>
            <a:r>
              <a:rPr lang="nl-NL" dirty="0"/>
              <a:t>Gemeenten kunnen een convenant ondertekenen om mee te doen aan deze ambitie en krijgen vervolgens ondersteuning bij de uitvoering.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897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gn="l">
              <a:buFont typeface="Arial" panose="020B0604020202020204" pitchFamily="34" charset="0"/>
              <a:buChar char="•"/>
            </a:pPr>
            <a:r>
              <a:rPr lang="nl-NL" sz="1800" b="0" i="0" u="none" strike="noStrike" baseline="0" dirty="0">
                <a:solidFill>
                  <a:srgbClr val="000000"/>
                </a:solidFill>
                <a:latin typeface="RijksoverheidSansText"/>
              </a:rPr>
              <a:t>Om schaalvoordeel te behalen is in de NAL afgesproken dat de uitrol van laadinfrastructuur zoveel mogelijk op regionaal niveau georganiseerd wordt. </a:t>
            </a:r>
          </a:p>
          <a:p>
            <a:pPr marL="285750" indent="-285750" algn="l">
              <a:buFont typeface="Arial" panose="020B0604020202020204" pitchFamily="34" charset="0"/>
              <a:buChar char="•"/>
            </a:pPr>
            <a:r>
              <a:rPr lang="nl-NL" sz="1800" b="0" i="0" u="none" strike="noStrike" baseline="0" dirty="0">
                <a:solidFill>
                  <a:srgbClr val="000000"/>
                </a:solidFill>
                <a:latin typeface="RijksoverheidSansText"/>
              </a:rPr>
              <a:t>In 2020 zijn door bestuursovereenkomsten zes regionale samenwerkingsverbanden opgezet om gemeenten te ontzorgen door het organiseren van concessies, het afstemmen met netbeheerders en het uitwerken van jaarlijkse plannen voor de uitrol van laadinfrastructuur in de betreffende regio. </a:t>
            </a:r>
          </a:p>
          <a:p>
            <a:pPr marL="285750" indent="-285750" algn="l">
              <a:buFont typeface="Arial" panose="020B0604020202020204" pitchFamily="34" charset="0"/>
              <a:buChar char="•"/>
            </a:pPr>
            <a:r>
              <a:rPr lang="nl-NL" sz="1800" b="0" i="0" u="none" strike="noStrike" baseline="0" dirty="0">
                <a:solidFill>
                  <a:srgbClr val="000000"/>
                </a:solidFill>
                <a:latin typeface="RijksoverheidSansText"/>
              </a:rPr>
              <a:t>Er wordt toegewerkt naar 1,7 miljoen laadpunten in 2030. </a:t>
            </a:r>
          </a:p>
          <a:p>
            <a:pPr marL="285750" indent="-285750" algn="l">
              <a:buFont typeface="Arial" panose="020B0604020202020204" pitchFamily="34" charset="0"/>
              <a:buChar char="•"/>
            </a:pPr>
            <a:r>
              <a:rPr lang="nl-NL" sz="1800" b="0" i="0" u="none" strike="noStrike" baseline="0" dirty="0" err="1">
                <a:solidFill>
                  <a:srgbClr val="000000"/>
                </a:solidFill>
                <a:latin typeface="RijksoverheidSansText"/>
              </a:rPr>
              <a:t>Randvoorwaardelijk</a:t>
            </a:r>
            <a:r>
              <a:rPr lang="nl-NL" sz="1800" b="0" i="0" u="none" strike="noStrike" baseline="0" dirty="0">
                <a:solidFill>
                  <a:srgbClr val="000000"/>
                </a:solidFill>
                <a:latin typeface="RijksoverheidSansText"/>
              </a:rPr>
              <a:t> voor het functioneren van laadinfrastructuur is de beschikbaarheid van voldoende vermogen; op de korte termijn zijn er knelpunten in de netcapaciteit die opgelost dienen te worden.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332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Gemeenten worden ondersteund door de NAL-regio’s bij de aanleg van laadinfrastructuur. </a:t>
            </a:r>
          </a:p>
          <a:p>
            <a:pPr marL="171450" indent="-171450">
              <a:buFontTx/>
              <a:buChar char="-"/>
            </a:pPr>
            <a:r>
              <a:rPr lang="nl-NL" dirty="0"/>
              <a:t>Er zijn 6 regio’s.</a:t>
            </a:r>
          </a:p>
          <a:p>
            <a:pPr marL="171450" indent="-171450">
              <a:buFontTx/>
              <a:buChar char="-"/>
            </a:pPr>
            <a:r>
              <a:rPr lang="nl-NL" dirty="0"/>
              <a:t>De voortgang wordt besproken door de stuurgroep NAL waaraan </a:t>
            </a:r>
            <a:r>
              <a:rPr lang="nl-NL" dirty="0" err="1"/>
              <a:t>IenW</a:t>
            </a:r>
            <a:r>
              <a:rPr lang="nl-NL" dirty="0"/>
              <a:t>, IPO, VNG en de regionale vertegenwoordigers deelnemen.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008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NL" sz="1800" b="0" i="0" u="none" strike="noStrike" baseline="0" dirty="0">
                <a:solidFill>
                  <a:srgbClr val="000000"/>
                </a:solidFill>
                <a:latin typeface="RijksoverheidSansText"/>
              </a:rPr>
              <a:t>Betalen naar gebruik is een belangrijk beleidsinstrument (ook) om de transitie naar duurzame mobiliteit vorm te geven. Medeoverheden verkiezen een gedifferentieerde heffing naar tijd en plaats. </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402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gn="l">
              <a:buFont typeface="Arial" panose="020B0604020202020204" pitchFamily="34" charset="0"/>
              <a:buChar char="•"/>
            </a:pPr>
            <a:r>
              <a:rPr lang="nl-NL" sz="1800" b="0" i="0" u="none" strike="noStrike" baseline="0" dirty="0">
                <a:solidFill>
                  <a:srgbClr val="000000"/>
                </a:solidFill>
                <a:latin typeface="RijksoverheidSansText"/>
              </a:rPr>
              <a:t>In het Klimaatakkoord is afgesproken dat vanaf 2025 in 30 tot 40 grotere gemeenten een zero-emissiezone voor stadslogistiek wordt ingevoerd. Er zijn nu 28 gemeenten die een ZE-zone voor stadslogistiek hebben aangekondigd. Wellicht komen hier in de komende maanden nog gemeenten bij. </a:t>
            </a:r>
          </a:p>
          <a:p>
            <a:pPr algn="l"/>
            <a:endParaRPr lang="nl-NL" sz="1800" b="0" i="0" u="none" strike="noStrike" baseline="0" dirty="0">
              <a:solidFill>
                <a:srgbClr val="000000"/>
              </a:solidFill>
              <a:latin typeface="RijksoverheidSansText"/>
            </a:endParaRPr>
          </a:p>
          <a:p>
            <a:pPr marL="285750" indent="-285750">
              <a:buFont typeface="Arial" panose="020B0604020202020204" pitchFamily="34" charset="0"/>
              <a:buChar char="•"/>
            </a:pPr>
            <a:r>
              <a:rPr lang="nl-NL" sz="1800" b="0" i="0" u="none" strike="noStrike" baseline="0" dirty="0">
                <a:solidFill>
                  <a:srgbClr val="000000"/>
                </a:solidFill>
                <a:latin typeface="RijksoverheidSansText"/>
              </a:rPr>
              <a:t>Rijk en medeoverheden werken samen aan het stimuleren van deelmobiliteit zoals deelfiets en deelauto's. Hiertoe behoort ook de </a:t>
            </a:r>
            <a:r>
              <a:rPr lang="nl-NL" sz="1800" b="0" i="0" u="none" strike="noStrike" baseline="0" dirty="0" err="1">
                <a:solidFill>
                  <a:srgbClr val="000000"/>
                </a:solidFill>
                <a:latin typeface="RijksoverheidSansText"/>
              </a:rPr>
              <a:t>elektrificering</a:t>
            </a:r>
            <a:r>
              <a:rPr lang="nl-NL" sz="1800" b="0" i="0" u="none" strike="noStrike" baseline="0" dirty="0">
                <a:solidFill>
                  <a:srgbClr val="000000"/>
                </a:solidFill>
                <a:latin typeface="RijksoverheidSansText"/>
              </a:rPr>
              <a:t> van het deelauto-wagenpark tussen nu en 2030. </a:t>
            </a:r>
          </a:p>
          <a:p>
            <a:pPr marL="285750" indent="-285750">
              <a:buFontTx/>
              <a:buChar char="-"/>
            </a:pPr>
            <a:endParaRPr lang="nl-NL" sz="1800" b="0" i="0" u="none" strike="noStrike" baseline="0" dirty="0">
              <a:solidFill>
                <a:srgbClr val="000000"/>
              </a:solidFill>
              <a:latin typeface="RijksoverheidSansText"/>
            </a:endParaRPr>
          </a:p>
          <a:p>
            <a:pPr marL="285750" indent="-285750">
              <a:buFont typeface="Arial" panose="020B0604020202020204" pitchFamily="34" charset="0"/>
              <a:buChar char="•"/>
            </a:pPr>
            <a:r>
              <a:rPr lang="nl-NL" sz="1800" b="0" i="0" u="none" strike="noStrike" baseline="0" dirty="0">
                <a:solidFill>
                  <a:srgbClr val="000000"/>
                </a:solidFill>
                <a:latin typeface="RijksoverheidSansText"/>
              </a:rPr>
              <a:t>De coronacrisis en het thuiswerken hebben het potentieel aan congestiereductie waarop een werkgever invloed kan hebben, goed laten zien. De zogenaamde werkgeversaanpak heeft met de regeling voor het beperken van CO2-emissies door </a:t>
            </a:r>
            <a:r>
              <a:rPr lang="nl-NL" sz="1800" b="0" i="0" u="none" strike="noStrike" baseline="0" dirty="0" err="1">
                <a:solidFill>
                  <a:srgbClr val="000000"/>
                </a:solidFill>
                <a:latin typeface="RijksoverheidSansText"/>
              </a:rPr>
              <a:t>werkgebonden</a:t>
            </a:r>
            <a:r>
              <a:rPr lang="nl-NL" sz="1800" b="0" i="0" u="none" strike="noStrike" baseline="0" dirty="0">
                <a:solidFill>
                  <a:srgbClr val="000000"/>
                </a:solidFill>
                <a:latin typeface="RijksoverheidSansText"/>
              </a:rPr>
              <a:t> personenmobiliteit en de invloed op gedragsverandering een belangrijk onderdeel. Samen met de medeoverheden wordt de werkgeversaanpak in samenhang met fiets en OV verder besproken. </a:t>
            </a:r>
          </a:p>
          <a:p>
            <a:pPr algn="l"/>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92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30</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003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Eerste elektrische auto ter wereld: 1888</a:t>
            </a:r>
          </a:p>
          <a:p>
            <a:r>
              <a:rPr lang="nl-NL" dirty="0"/>
              <a:t>- In mijn werk merk ik dat de beelden over Duurzame Mobiliteit uiteen lopen. Daarom wil ik starten met een vraag. Waar denk u aan bij Duurzame Mobiliteit?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4</a:t>
            </a:fld>
            <a:endParaRPr lang="nl-NL"/>
          </a:p>
        </p:txBody>
      </p:sp>
    </p:spTree>
    <p:extLst>
      <p:ext uri="{BB962C8B-B14F-4D97-AF65-F5344CB8AC3E}">
        <p14:creationId xmlns:p14="http://schemas.microsoft.com/office/powerpoint/2010/main" val="789298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31</a:t>
            </a:fld>
            <a:endParaRPr lang="nl-NL"/>
          </a:p>
        </p:txBody>
      </p:sp>
    </p:spTree>
    <p:extLst>
      <p:ext uri="{BB962C8B-B14F-4D97-AF65-F5344CB8AC3E}">
        <p14:creationId xmlns:p14="http://schemas.microsoft.com/office/powerpoint/2010/main" val="2149805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Om steden goed bereikbaar en leefbaar te houden, wordt steeds meer ingezet op hubs aan de randen van de steden.</a:t>
            </a:r>
          </a:p>
          <a:p>
            <a:pPr marL="171450" indent="-171450">
              <a:buFontTx/>
              <a:buChar char="-"/>
            </a:pPr>
            <a:r>
              <a:rPr lang="nl-NL" dirty="0"/>
              <a:t>Door goed voor- en natransport aan te bieden kan een hun helpen om de hoeveelheid gemotoriseerd verkeer in een gemeente te beperken en daarmee de leefbaarheid en bereikbaarheid in een gemeente te verbeteren.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32</a:t>
            </a:fld>
            <a:endParaRPr lang="nl-NL"/>
          </a:p>
        </p:txBody>
      </p:sp>
    </p:spTree>
    <p:extLst>
      <p:ext uri="{BB962C8B-B14F-4D97-AF65-F5344CB8AC3E}">
        <p14:creationId xmlns:p14="http://schemas.microsoft.com/office/powerpoint/2010/main" val="514231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Voor de leefbaarheid is het van belang dat ook naar het ruimtegebruik van vervoerswijzen wordt gekeken. </a:t>
            </a:r>
          </a:p>
          <a:p>
            <a:pPr marL="171450" indent="-171450">
              <a:buFontTx/>
              <a:buChar char="-"/>
            </a:pPr>
            <a:r>
              <a:rPr lang="nl-NL" dirty="0"/>
              <a:t>De enorme bouwopgave gaat niet lukken als het ruimtebeslag van mobiliteit evenredig groeit.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33</a:t>
            </a:fld>
            <a:endParaRPr lang="nl-NL"/>
          </a:p>
        </p:txBody>
      </p:sp>
    </p:spTree>
    <p:extLst>
      <p:ext uri="{BB962C8B-B14F-4D97-AF65-F5344CB8AC3E}">
        <p14:creationId xmlns:p14="http://schemas.microsoft.com/office/powerpoint/2010/main" val="3893187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We zien dan ook goede initiatieven om wijken te bouwen waar lopen, fietsen en het OV centraal staan, zoals deze wijk in Utrecht. </a:t>
            </a:r>
          </a:p>
          <a:p>
            <a:pPr marL="171450" indent="-171450">
              <a:buFontTx/>
              <a:buChar char="-"/>
            </a:pPr>
            <a:r>
              <a:rPr lang="nl-NL" dirty="0"/>
              <a:t>Het kabinet trekt 7,5 </a:t>
            </a:r>
            <a:r>
              <a:rPr lang="nl-NL" dirty="0" err="1"/>
              <a:t>mrd</a:t>
            </a:r>
            <a:r>
              <a:rPr lang="nl-NL" dirty="0"/>
              <a:t> uit voor het bereikbaar maken van nieuwe woningbouwlocaties.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34</a:t>
            </a:fld>
            <a:endParaRPr lang="nl-NL"/>
          </a:p>
        </p:txBody>
      </p:sp>
    </p:spTree>
    <p:extLst>
      <p:ext uri="{BB962C8B-B14F-4D97-AF65-F5344CB8AC3E}">
        <p14:creationId xmlns:p14="http://schemas.microsoft.com/office/powerpoint/2010/main" val="2282606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Ten slotte is de verbinding tussen de </a:t>
            </a:r>
            <a:r>
              <a:rPr lang="nl-NL" dirty="0" err="1"/>
              <a:t>energietranisitie</a:t>
            </a:r>
            <a:r>
              <a:rPr lang="nl-NL" dirty="0"/>
              <a:t> en mobiliteit heel belangrijk. </a:t>
            </a:r>
          </a:p>
          <a:p>
            <a:pPr marL="171450" indent="-171450">
              <a:buFontTx/>
              <a:buChar char="-"/>
            </a:pPr>
            <a:r>
              <a:rPr lang="nl-NL" dirty="0"/>
              <a:t>Enerzijds zien we dat mogelijk de inzet van ZE-zones vertraagd wordt door de beperkte capaciteit op het elektriciteitsnet. Er is ook van gemeenten inzet nodig om samen met netbeheerders en bedrijven tot goede oplossingen te komen. </a:t>
            </a:r>
          </a:p>
          <a:p>
            <a:pPr marL="171450" indent="-171450">
              <a:buFontTx/>
              <a:buChar char="-"/>
            </a:pPr>
            <a:r>
              <a:rPr lang="nl-NL" dirty="0"/>
              <a:t>Anderzijds kunnen elektrische auto’s helpen om de overbelasting in het elektriciteitsnet te voorkomen. Er worden steeds meer proeven gedaan met ‘slim laden’. Door auto’s te laten laden buiten de piekmomenten kan er een bijdrage geleverd worden aan oplossingen voor de netcongestie.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35</a:t>
            </a:fld>
            <a:endParaRPr lang="nl-NL"/>
          </a:p>
        </p:txBody>
      </p:sp>
    </p:spTree>
    <p:extLst>
      <p:ext uri="{BB962C8B-B14F-4D97-AF65-F5344CB8AC3E}">
        <p14:creationId xmlns:p14="http://schemas.microsoft.com/office/powerpoint/2010/main" val="865253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36</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494794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37</a:t>
            </a:fld>
            <a:endParaRPr lang="nl-NL"/>
          </a:p>
        </p:txBody>
      </p:sp>
    </p:spTree>
    <p:extLst>
      <p:ext uri="{BB962C8B-B14F-4D97-AF65-F5344CB8AC3E}">
        <p14:creationId xmlns:p14="http://schemas.microsoft.com/office/powerpoint/2010/main" val="601867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1" u="none" strike="noStrike" baseline="0" dirty="0">
                <a:solidFill>
                  <a:srgbClr val="00558A"/>
                </a:solidFill>
                <a:latin typeface="RijksoverheidSansText"/>
              </a:rPr>
              <a:t>Algemeen</a:t>
            </a:r>
            <a:endParaRPr lang="nl-NL" sz="1200" b="0" i="0" u="none" strike="noStrike" baseline="0" dirty="0">
              <a:solidFill>
                <a:srgbClr val="00558A"/>
              </a:solidFill>
              <a:latin typeface="RijksoverheidSansTex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baseline="0" dirty="0">
                <a:solidFill>
                  <a:srgbClr val="000000"/>
                </a:solidFill>
                <a:latin typeface="RijksoverheidSansText"/>
              </a:rPr>
              <a:t>Er is regelmatig contact tussen </a:t>
            </a:r>
            <a:r>
              <a:rPr lang="nl-NL" sz="1200" b="0" i="0" u="none" strike="noStrike" baseline="0" dirty="0" err="1">
                <a:solidFill>
                  <a:srgbClr val="000000"/>
                </a:solidFill>
                <a:latin typeface="RijksoverheidSansText"/>
              </a:rPr>
              <a:t>IenW</a:t>
            </a:r>
            <a:r>
              <a:rPr lang="nl-NL" sz="1200" b="0" i="0" u="none" strike="noStrike" baseline="0" dirty="0">
                <a:solidFill>
                  <a:srgbClr val="000000"/>
                </a:solidFill>
                <a:latin typeface="RijksoverheidSansText"/>
              </a:rPr>
              <a:t>-ambtenaren en collega's vanuit gemeenten en provincies, inclusief IPO en VNG. Op specifieke onderwerpen zijn er gerichte vormen van overleg, waar provincies en/of gemeenten actief aan deelnemen (EV: Formule E-team; Laadinfrastructuur: Nationale Agenda Laadinfrastructuur, Betalen naar gebruik: betrokkenheid medeoverheden en stakeholders, Fysieke infrastructuur: MIRT). Daarnaast zijn bestuurders van IPO en VNG lid van het Uitvoeringsoverleg Klimaatakkoord Mobiliteit (UO Mobiliteit).</a:t>
            </a:r>
            <a:endParaRPr lang="nl-NL" sz="1100" dirty="0">
              <a:cs typeface="Calibri" panose="020F0502020204030204"/>
            </a:endParaRPr>
          </a:p>
          <a:p>
            <a:pPr marL="171450" indent="-171450">
              <a:buFontTx/>
              <a:buChar char="-"/>
            </a:pPr>
            <a:r>
              <a:rPr lang="nl-NL" sz="1200" b="0" i="0" u="none" strike="noStrike" baseline="0" dirty="0" err="1">
                <a:solidFill>
                  <a:srgbClr val="000000"/>
                </a:solidFill>
                <a:latin typeface="RijksoverheidSansText"/>
              </a:rPr>
              <a:t>IenW</a:t>
            </a:r>
            <a:r>
              <a:rPr lang="nl-NL" sz="1200" b="0" i="0" u="none" strike="noStrike" baseline="0" dirty="0">
                <a:solidFill>
                  <a:srgbClr val="000000"/>
                </a:solidFill>
                <a:latin typeface="RijksoverheidSansText"/>
              </a:rPr>
              <a:t> en medeoverheden bespreken de voortgang van de verduurzaming van mobiliteit ten minste twee maal per jaar in bestuurlijk overleg. </a:t>
            </a:r>
          </a:p>
          <a:p>
            <a:pPr marL="171450" indent="-171450">
              <a:buFontTx/>
              <a:buChar char="-"/>
            </a:pPr>
            <a:r>
              <a:rPr lang="nl-NL" sz="1200" b="0" i="0" u="none" strike="noStrike" baseline="0" dirty="0">
                <a:solidFill>
                  <a:srgbClr val="000000"/>
                </a:solidFill>
                <a:latin typeface="RijksoverheidSansText"/>
              </a:rPr>
              <a:t>Een directeurenoverleg en een onderliggende werkgroep zijn dit jaar opgericht om frequent onderliggend overleg te waarborgen. </a:t>
            </a:r>
          </a:p>
          <a:p>
            <a:endParaRPr lang="nl-NL" sz="1200" b="0" i="0" u="none" strike="noStrike" baseline="0" dirty="0">
              <a:solidFill>
                <a:srgbClr val="000000"/>
              </a:solidFill>
              <a:latin typeface="RijksoverheidSansText"/>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85168-06AC-5C47-AA3A-247B6287877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96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40</a:t>
            </a:fld>
            <a:endParaRPr lang="nl-NL"/>
          </a:p>
        </p:txBody>
      </p:sp>
    </p:spTree>
    <p:extLst>
      <p:ext uri="{BB962C8B-B14F-4D97-AF65-F5344CB8AC3E}">
        <p14:creationId xmlns:p14="http://schemas.microsoft.com/office/powerpoint/2010/main" val="640917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290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Bij duurzame mobiliteit het om het minimaliseren van de impact op het klimaat, gezondheid en natuur. Dat kan voor iedereen anders zijn. Ik reis zelf nog niet volledig duurzaam. Ik probeer zoveel mogelijk op de lopend op de fiets of met het OV te doen, maar ik heb nog wel een auto. </a:t>
            </a:r>
          </a:p>
          <a:p>
            <a:pPr marL="171450" indent="-171450">
              <a:buFontTx/>
              <a:buChar char="-"/>
            </a:pPr>
            <a:r>
              <a:rPr lang="nl-NL" dirty="0"/>
              <a:t>Uit twee verschillende documenten over duurzame mobiliteit komt dit ook naar voren. </a:t>
            </a:r>
          </a:p>
          <a:p>
            <a:pPr marL="171450" indent="-171450">
              <a:buFontTx/>
              <a:buChar char="-"/>
            </a:pPr>
            <a:r>
              <a:rPr lang="nl-NL" dirty="0"/>
              <a:t>Links uit het beleidsprogramma van </a:t>
            </a:r>
            <a:r>
              <a:rPr lang="nl-NL" dirty="0" err="1"/>
              <a:t>IenW</a:t>
            </a:r>
            <a:r>
              <a:rPr lang="nl-NL" dirty="0"/>
              <a:t>: brandstoffen, binnenvaart, laadinfrastructuur, personenauto’s, transitie</a:t>
            </a:r>
          </a:p>
          <a:p>
            <a:pPr marL="171450" indent="-171450">
              <a:buFontTx/>
              <a:buChar char="-"/>
            </a:pPr>
            <a:r>
              <a:rPr lang="nl-NL" dirty="0"/>
              <a:t>Rechts uit het RMP NH/F: leefomgeving, verkeersveiligheid, bereikbaarheid, fiets, auto, alternatieven, geluid</a:t>
            </a:r>
          </a:p>
          <a:p>
            <a:pPr marL="171450" indent="-171450">
              <a:buFontTx/>
              <a:buChar char="-"/>
            </a:pPr>
            <a:endParaRPr lang="nl-NL" dirty="0"/>
          </a:p>
          <a:p>
            <a:pPr marL="171450" indent="-171450">
              <a:buFontTx/>
              <a:buChar char="-"/>
            </a:pPr>
            <a:r>
              <a:rPr lang="nl-NL" dirty="0"/>
              <a:t>DM geen alleenstaand onderwerp. De verduurzaming van verkeer en vervoer is integraal onderdeel van verschillende andere programma’s en projecten.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5</a:t>
            </a:fld>
            <a:endParaRPr lang="nl-NL"/>
          </a:p>
        </p:txBody>
      </p:sp>
    </p:spTree>
    <p:extLst>
      <p:ext uri="{BB962C8B-B14F-4D97-AF65-F5344CB8AC3E}">
        <p14:creationId xmlns:p14="http://schemas.microsoft.com/office/powerpoint/2010/main" val="2957857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54972-6E9D-412F-BD95-7DA90560F2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956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43</a:t>
            </a:fld>
            <a:endParaRPr lang="nl-NL"/>
          </a:p>
        </p:txBody>
      </p:sp>
    </p:spTree>
    <p:extLst>
      <p:ext uri="{BB962C8B-B14F-4D97-AF65-F5344CB8AC3E}">
        <p14:creationId xmlns:p14="http://schemas.microsoft.com/office/powerpoint/2010/main" val="3244307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44</a:t>
            </a:fld>
            <a:endParaRPr lang="nl-NL"/>
          </a:p>
        </p:txBody>
      </p:sp>
    </p:spTree>
    <p:extLst>
      <p:ext uri="{BB962C8B-B14F-4D97-AF65-F5344CB8AC3E}">
        <p14:creationId xmlns:p14="http://schemas.microsoft.com/office/powerpoint/2010/main" val="98048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6</a:t>
            </a:fld>
            <a:endParaRPr lang="nl-NL"/>
          </a:p>
        </p:txBody>
      </p:sp>
    </p:spTree>
    <p:extLst>
      <p:ext uri="{BB962C8B-B14F-4D97-AF65-F5344CB8AC3E}">
        <p14:creationId xmlns:p14="http://schemas.microsoft.com/office/powerpoint/2010/main" val="2615717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7</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08676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“Om met voldoende zekerheid het aangescherpte doel van 55% reductie in 2030 te realiseren, wil het kabinet zich bij de uitwerking van het klimaatbeleid richten op 60% emissiereductie, zodat ook bij tegenvallers de 55% reductie niet in het geding is.” </a:t>
            </a:r>
          </a:p>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8</a:t>
            </a:fld>
            <a:endParaRPr lang="nl-NL"/>
          </a:p>
        </p:txBody>
      </p:sp>
    </p:spTree>
    <p:extLst>
      <p:ext uri="{BB962C8B-B14F-4D97-AF65-F5344CB8AC3E}">
        <p14:creationId xmlns:p14="http://schemas.microsoft.com/office/powerpoint/2010/main" val="46489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400"/>
              </a:lnSpc>
            </a:pPr>
            <a:endParaRPr lang="nl-NL"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3866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085168-06AC-5C47-AA3A-247B6287877E}" type="slidenum">
              <a:rPr lang="nl-NL" smtClean="0"/>
              <a:t>10</a:t>
            </a:fld>
            <a:endParaRPr lang="nl-NL"/>
          </a:p>
        </p:txBody>
      </p:sp>
    </p:spTree>
    <p:extLst>
      <p:ext uri="{BB962C8B-B14F-4D97-AF65-F5344CB8AC3E}">
        <p14:creationId xmlns:p14="http://schemas.microsoft.com/office/powerpoint/2010/main" val="3623975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12.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aseline="0">
                <a:solidFill>
                  <a:schemeClr val="accent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1">
                <a:latin typeface="+mj-lt"/>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pPr/>
              <a:t>10/4/2022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a:latin typeface="+mn-lt"/>
                <a:ea typeface="Open Sans Light" panose="020B0604020202020204" charset="0"/>
                <a:cs typeface="Open Sans Light" panose="020B060402020202020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1148278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181565"/>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0123009"/>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9046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a:latin typeface="+mj-lt"/>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976902655"/>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a:latin typeface="+mj-lt"/>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a:solidFill>
                  <a:schemeClr val="accent1"/>
                </a:solidFill>
                <a:latin typeface="+mj-lt"/>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a:solidFill>
                  <a:schemeClr val="accent1"/>
                </a:solidFill>
                <a:latin typeface="+mn-lt"/>
              </a:defRPr>
            </a:lvl1pPr>
          </a:lstStyle>
          <a:p>
            <a:pPr lvl="0"/>
            <a:r>
              <a:rPr lang="nl-NL" dirty="0"/>
              <a:t>Titel</a:t>
            </a:r>
          </a:p>
        </p:txBody>
      </p:sp>
    </p:spTree>
    <p:extLst>
      <p:ext uri="{BB962C8B-B14F-4D97-AF65-F5344CB8AC3E}">
        <p14:creationId xmlns:p14="http://schemas.microsoft.com/office/powerpoint/2010/main" val="4015650183"/>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pPr/>
              <a:t>10/4/2022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490823"/>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10/4/2022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3025675"/>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pPr/>
              <a:t>10/4/2022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260575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10/4/2022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089200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pPr/>
              <a:t>10/4/2022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75402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dirty="0">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62601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2679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02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1">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18585248"/>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33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en-US"/>
              <a:t>Click icon to add picture</a:t>
            </a:r>
            <a:endParaRPr lang="nl-NL" dirty="0"/>
          </a:p>
        </p:txBody>
      </p:sp>
    </p:spTree>
    <p:extLst>
      <p:ext uri="{BB962C8B-B14F-4D97-AF65-F5344CB8AC3E}">
        <p14:creationId xmlns:p14="http://schemas.microsoft.com/office/powerpoint/2010/main" val="3557220039"/>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ekst + 2x beeld ver">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fld id="{D47926E4-11B3-B64B-8EE4-687F3D5A2AC1}" type="datetime3">
              <a:rPr lang="nl-NL" smtClean="0"/>
              <a:pPr/>
              <a:t>4/10/22</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6" name="Tijdelijke aanduiding voor afbeelding 5"/>
          <p:cNvSpPr>
            <a:spLocks noGrp="1"/>
          </p:cNvSpPr>
          <p:nvPr>
            <p:ph type="pic" sz="quarter" idx="12"/>
          </p:nvPr>
        </p:nvSpPr>
        <p:spPr>
          <a:xfrm>
            <a:off x="6390192" y="1805083"/>
            <a:ext cx="5187672" cy="2053685"/>
          </a:xfrm>
        </p:spPr>
        <p:txBody>
          <a:bodyPr>
            <a:normAutofit/>
          </a:bodyPr>
          <a:lstStyle>
            <a:lvl1pPr>
              <a:defRPr sz="1400"/>
            </a:lvl1pPr>
          </a:lstStyle>
          <a:p>
            <a:endParaRPr lang="nl-NL" dirty="0"/>
          </a:p>
        </p:txBody>
      </p:sp>
      <p:sp>
        <p:nvSpPr>
          <p:cNvPr id="7" name="Titel 1"/>
          <p:cNvSpPr>
            <a:spLocks noGrp="1"/>
          </p:cNvSpPr>
          <p:nvPr>
            <p:ph type="title"/>
          </p:nvPr>
        </p:nvSpPr>
        <p:spPr>
          <a:xfrm>
            <a:off x="601133" y="1169391"/>
            <a:ext cx="10972800" cy="663123"/>
          </a:xfrm>
        </p:spPr>
        <p:txBody>
          <a:bodyPr/>
          <a:lstStyle/>
          <a:p>
            <a:r>
              <a:rPr lang="nl-NL" dirty="0"/>
              <a:t>Titelstijl van model bewerken</a:t>
            </a:r>
          </a:p>
        </p:txBody>
      </p:sp>
      <p:sp>
        <p:nvSpPr>
          <p:cNvPr id="8" name="Tijdelijke aanduiding voor tekst 5"/>
          <p:cNvSpPr>
            <a:spLocks noGrp="1"/>
          </p:cNvSpPr>
          <p:nvPr>
            <p:ph type="body" sz="quarter" idx="13"/>
          </p:nvPr>
        </p:nvSpPr>
        <p:spPr>
          <a:xfrm>
            <a:off x="609600" y="1811339"/>
            <a:ext cx="5262747" cy="4321175"/>
          </a:xfrm>
        </p:spPr>
        <p:txBody>
          <a:bodyPr>
            <a:normAutofit/>
          </a:bodyPr>
          <a:lstStyle>
            <a:lvl1pPr marL="0" indent="0">
              <a:lnSpc>
                <a:spcPts val="2400"/>
              </a:lnSpc>
              <a:buFontTx/>
              <a:buNone/>
              <a:defRPr sz="1600">
                <a:solidFill>
                  <a:srgbClr val="000000"/>
                </a:solidFill>
              </a:defRPr>
            </a:lvl1pPr>
            <a:lvl2pPr marL="457200" indent="0">
              <a:lnSpc>
                <a:spcPts val="2400"/>
              </a:lnSpc>
              <a:buFontTx/>
              <a:buNone/>
              <a:defRPr sz="1600">
                <a:solidFill>
                  <a:srgbClr val="000000"/>
                </a:solidFill>
              </a:defRPr>
            </a:lvl2pPr>
            <a:lvl3pPr marL="914400" indent="0">
              <a:lnSpc>
                <a:spcPts val="2400"/>
              </a:lnSpc>
              <a:buFontTx/>
              <a:buNone/>
              <a:defRPr sz="1600">
                <a:solidFill>
                  <a:srgbClr val="000000"/>
                </a:solidFill>
              </a:defRPr>
            </a:lvl3pPr>
            <a:lvl4pPr marL="1371600" indent="0">
              <a:lnSpc>
                <a:spcPts val="2400"/>
              </a:lnSpc>
              <a:buFontTx/>
              <a:buNone/>
              <a:defRPr sz="1600">
                <a:solidFill>
                  <a:srgbClr val="000000"/>
                </a:solidFill>
              </a:defRPr>
            </a:lvl4pPr>
            <a:lvl5pPr marL="1828800" indent="0">
              <a:lnSpc>
                <a:spcPts val="2400"/>
              </a:lnSpc>
              <a:buFontTx/>
              <a:buNone/>
              <a:defRPr sz="1600">
                <a:solidFill>
                  <a:srgbClr val="000000"/>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afbeelding 5"/>
          <p:cNvSpPr>
            <a:spLocks noGrp="1"/>
          </p:cNvSpPr>
          <p:nvPr>
            <p:ph type="pic" sz="quarter" idx="14"/>
          </p:nvPr>
        </p:nvSpPr>
        <p:spPr>
          <a:xfrm>
            <a:off x="6386261" y="4078830"/>
            <a:ext cx="5187672" cy="2053685"/>
          </a:xfrm>
        </p:spPr>
        <p:txBody>
          <a:bodyPr>
            <a:normAutofit/>
          </a:bodyPr>
          <a:lstStyle>
            <a:lvl1pPr>
              <a:defRPr sz="1400"/>
            </a:lvl1pPr>
          </a:lstStyle>
          <a:p>
            <a:endParaRPr lang="nl-NL" dirty="0"/>
          </a:p>
        </p:txBody>
      </p:sp>
    </p:spTree>
    <p:extLst>
      <p:ext uri="{BB962C8B-B14F-4D97-AF65-F5344CB8AC3E}">
        <p14:creationId xmlns:p14="http://schemas.microsoft.com/office/powerpoint/2010/main" val="1925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eldia 1">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D190269E-A03E-4F0C-89B8-8422E76A4EBE}"/>
              </a:ext>
            </a:extLst>
          </p:cNvPr>
          <p:cNvGrpSpPr/>
          <p:nvPr userDrawn="1"/>
        </p:nvGrpSpPr>
        <p:grpSpPr>
          <a:xfrm>
            <a:off x="5027775" y="1592260"/>
            <a:ext cx="7164225" cy="4716465"/>
            <a:chOff x="5027775" y="1592260"/>
            <a:chExt cx="7164225" cy="4716465"/>
          </a:xfrm>
        </p:grpSpPr>
        <p:sp>
          <p:nvSpPr>
            <p:cNvPr id="10" name="Vrije vorm: vorm 9">
              <a:extLst>
                <a:ext uri="{FF2B5EF4-FFF2-40B4-BE49-F238E27FC236}">
                  <a16:creationId xmlns:a16="http://schemas.microsoft.com/office/drawing/2014/main" id="{A30DBC7C-C6AB-4BD6-BCCF-70BC7009DB2C}"/>
                </a:ext>
              </a:extLst>
            </p:cNvPr>
            <p:cNvSpPr/>
            <p:nvPr userDrawn="1"/>
          </p:nvSpPr>
          <p:spPr>
            <a:xfrm>
              <a:off x="5027775" y="1592263"/>
              <a:ext cx="4716461" cy="4716460"/>
            </a:xfrm>
            <a:custGeom>
              <a:avLst/>
              <a:gdLst>
                <a:gd name="connsiteX0" fmla="*/ 2362615 w 4725229"/>
                <a:gd name="connsiteY0" fmla="*/ 2362614 h 4725228"/>
                <a:gd name="connsiteX1" fmla="*/ 2362615 w 4725229"/>
                <a:gd name="connsiteY1" fmla="*/ 3752377 h 4725228"/>
                <a:gd name="connsiteX2" fmla="*/ 2362615 w 4725229"/>
                <a:gd name="connsiteY2" fmla="*/ 4725228 h 4725228"/>
                <a:gd name="connsiteX3" fmla="*/ 90 w 4725229"/>
                <a:gd name="connsiteY3" fmla="*/ 4725228 h 4725228"/>
                <a:gd name="connsiteX4" fmla="*/ 2362615 w 4725229"/>
                <a:gd name="connsiteY4" fmla="*/ 2362614 h 4725228"/>
                <a:gd name="connsiteX5" fmla="*/ 0 w 4725229"/>
                <a:gd name="connsiteY5" fmla="*/ 0 h 4725228"/>
                <a:gd name="connsiteX6" fmla="*/ 2362614 w 4725229"/>
                <a:gd name="connsiteY6" fmla="*/ 0 h 4725228"/>
                <a:gd name="connsiteX7" fmla="*/ 2362614 w 4725229"/>
                <a:gd name="connsiteY7" fmla="*/ 2362614 h 4725228"/>
                <a:gd name="connsiteX8" fmla="*/ 0 w 4725229"/>
                <a:gd name="connsiteY8" fmla="*/ 0 h 4725228"/>
                <a:gd name="connsiteX9" fmla="*/ 2362615 w 4725229"/>
                <a:gd name="connsiteY9" fmla="*/ 0 h 4725228"/>
                <a:gd name="connsiteX10" fmla="*/ 4725229 w 4725229"/>
                <a:gd name="connsiteY10" fmla="*/ 0 h 4725228"/>
                <a:gd name="connsiteX11" fmla="*/ 2362615 w 4725229"/>
                <a:gd name="connsiteY11" fmla="*/ 2362614 h 472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229" h="4725228">
                  <a:moveTo>
                    <a:pt x="2362615" y="2362614"/>
                  </a:moveTo>
                  <a:lnTo>
                    <a:pt x="2362615" y="3752377"/>
                  </a:lnTo>
                  <a:lnTo>
                    <a:pt x="2362615" y="4725228"/>
                  </a:lnTo>
                  <a:lnTo>
                    <a:pt x="90" y="4725228"/>
                  </a:lnTo>
                  <a:cubicBezTo>
                    <a:pt x="1304930" y="4725228"/>
                    <a:pt x="2362615" y="3667633"/>
                    <a:pt x="2362615" y="2362614"/>
                  </a:cubicBezTo>
                  <a:close/>
                  <a:moveTo>
                    <a:pt x="0" y="0"/>
                  </a:moveTo>
                  <a:lnTo>
                    <a:pt x="2362614" y="0"/>
                  </a:lnTo>
                  <a:lnTo>
                    <a:pt x="2362614" y="2362614"/>
                  </a:lnTo>
                  <a:cubicBezTo>
                    <a:pt x="2362614" y="1057775"/>
                    <a:pt x="1304840" y="0"/>
                    <a:pt x="0" y="0"/>
                  </a:cubicBezTo>
                  <a:close/>
                  <a:moveTo>
                    <a:pt x="2362615" y="0"/>
                  </a:moveTo>
                  <a:lnTo>
                    <a:pt x="4725229" y="0"/>
                  </a:lnTo>
                  <a:cubicBezTo>
                    <a:pt x="3420390" y="0"/>
                    <a:pt x="2362615" y="1057775"/>
                    <a:pt x="2362615" y="2362614"/>
                  </a:cubicBezTo>
                  <a:close/>
                </a:path>
              </a:pathLst>
            </a:custGeom>
            <a:solidFill>
              <a:schemeClr val="accent1">
                <a:lumMod val="40000"/>
                <a:lumOff val="60000"/>
              </a:schemeClr>
            </a:solidFill>
            <a:ln w="8958"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A8354E14-84A3-4B86-AFF8-72CDBB3B99D1}"/>
                </a:ext>
              </a:extLst>
            </p:cNvPr>
            <p:cNvSpPr/>
            <p:nvPr userDrawn="1"/>
          </p:nvSpPr>
          <p:spPr>
            <a:xfrm>
              <a:off x="7388198" y="1592260"/>
              <a:ext cx="3537345" cy="4716465"/>
            </a:xfrm>
            <a:custGeom>
              <a:avLst/>
              <a:gdLst>
                <a:gd name="connsiteX0" fmla="*/ 2362704 w 3543921"/>
                <a:gd name="connsiteY0" fmla="*/ 3 h 4725233"/>
                <a:gd name="connsiteX1" fmla="*/ 0 w 3543921"/>
                <a:gd name="connsiteY1" fmla="*/ 2362617 h 4725233"/>
                <a:gd name="connsiteX2" fmla="*/ 0 w 3543921"/>
                <a:gd name="connsiteY2" fmla="*/ 4725231 h 4725233"/>
                <a:gd name="connsiteX3" fmla="*/ 2362704 w 3543921"/>
                <a:gd name="connsiteY3" fmla="*/ 4725231 h 4725233"/>
                <a:gd name="connsiteX4" fmla="*/ 3543921 w 3543921"/>
                <a:gd name="connsiteY4" fmla="*/ 4409189 h 4725233"/>
                <a:gd name="connsiteX5" fmla="*/ 2679424 w 3543921"/>
                <a:gd name="connsiteY5" fmla="*/ 1180542 h 4725233"/>
                <a:gd name="connsiteX6" fmla="*/ 3543921 w 3543921"/>
                <a:gd name="connsiteY6" fmla="*/ 316045 h 4725233"/>
                <a:gd name="connsiteX7" fmla="*/ 2362704 w 3543921"/>
                <a:gd name="connsiteY7" fmla="*/ 3 h 472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3921" h="4725233">
                  <a:moveTo>
                    <a:pt x="2362704" y="3"/>
                  </a:moveTo>
                  <a:cubicBezTo>
                    <a:pt x="1057864" y="3"/>
                    <a:pt x="0" y="1057777"/>
                    <a:pt x="0" y="2362617"/>
                  </a:cubicBezTo>
                  <a:lnTo>
                    <a:pt x="0" y="4725231"/>
                  </a:lnTo>
                  <a:lnTo>
                    <a:pt x="2362704" y="4725231"/>
                  </a:lnTo>
                  <a:cubicBezTo>
                    <a:pt x="2777417" y="4725842"/>
                    <a:pt x="3184923" y="4616812"/>
                    <a:pt x="3543921" y="4409189"/>
                  </a:cubicBezTo>
                  <a:cubicBezTo>
                    <a:pt x="2413631" y="3756347"/>
                    <a:pt x="2026583" y="2310833"/>
                    <a:pt x="2679424" y="1180542"/>
                  </a:cubicBezTo>
                  <a:cubicBezTo>
                    <a:pt x="2886779" y="821541"/>
                    <a:pt x="3184920" y="523400"/>
                    <a:pt x="3543921" y="316045"/>
                  </a:cubicBezTo>
                  <a:cubicBezTo>
                    <a:pt x="3184923" y="108422"/>
                    <a:pt x="2777417" y="-608"/>
                    <a:pt x="2362704" y="3"/>
                  </a:cubicBezTo>
                </a:path>
              </a:pathLst>
            </a:custGeom>
            <a:solidFill>
              <a:schemeClr val="accent1"/>
            </a:solidFill>
            <a:ln w="8958"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5814BEA9-E629-400D-B1A7-3DC7ED5F79D0}"/>
                </a:ext>
              </a:extLst>
            </p:cNvPr>
            <p:cNvSpPr/>
            <p:nvPr userDrawn="1"/>
          </p:nvSpPr>
          <p:spPr>
            <a:xfrm>
              <a:off x="9748778" y="1592264"/>
              <a:ext cx="2443222" cy="4716461"/>
            </a:xfrm>
            <a:custGeom>
              <a:avLst/>
              <a:gdLst>
                <a:gd name="connsiteX0" fmla="*/ 2362525 w 2447764"/>
                <a:gd name="connsiteY0" fmla="*/ 0 h 4725229"/>
                <a:gd name="connsiteX1" fmla="*/ 2447764 w 2447764"/>
                <a:gd name="connsiteY1" fmla="*/ 0 h 4725229"/>
                <a:gd name="connsiteX2" fmla="*/ 2447764 w 2447764"/>
                <a:gd name="connsiteY2" fmla="*/ 4725229 h 4725229"/>
                <a:gd name="connsiteX3" fmla="*/ 2362525 w 2447764"/>
                <a:gd name="connsiteY3" fmla="*/ 4725229 h 4725229"/>
                <a:gd name="connsiteX4" fmla="*/ 0 w 2447764"/>
                <a:gd name="connsiteY4" fmla="*/ 2362614 h 4725229"/>
                <a:gd name="connsiteX5" fmla="*/ 2362525 w 2447764"/>
                <a:gd name="connsiteY5" fmla="*/ 0 h 4725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7764" h="4725229">
                  <a:moveTo>
                    <a:pt x="2362525" y="0"/>
                  </a:moveTo>
                  <a:lnTo>
                    <a:pt x="2447764" y="0"/>
                  </a:lnTo>
                  <a:lnTo>
                    <a:pt x="2447764" y="4725229"/>
                  </a:lnTo>
                  <a:lnTo>
                    <a:pt x="2362525" y="4725229"/>
                  </a:lnTo>
                  <a:cubicBezTo>
                    <a:pt x="1057775" y="4725229"/>
                    <a:pt x="0" y="3667454"/>
                    <a:pt x="0" y="2362614"/>
                  </a:cubicBezTo>
                  <a:cubicBezTo>
                    <a:pt x="0" y="1057775"/>
                    <a:pt x="1057775" y="0"/>
                    <a:pt x="2362525" y="0"/>
                  </a:cubicBezTo>
                  <a:close/>
                </a:path>
              </a:pathLst>
            </a:custGeom>
            <a:solidFill>
              <a:schemeClr val="tx2">
                <a:lumMod val="90000"/>
                <a:lumOff val="10000"/>
              </a:schemeClr>
            </a:solidFill>
            <a:ln w="8958"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D99F39DB-A49D-4FB4-BCD4-A81C705B652F}"/>
                </a:ext>
              </a:extLst>
            </p:cNvPr>
            <p:cNvSpPr/>
            <p:nvPr userDrawn="1"/>
          </p:nvSpPr>
          <p:spPr>
            <a:xfrm>
              <a:off x="9748189" y="1907132"/>
              <a:ext cx="2359094" cy="4085548"/>
            </a:xfrm>
            <a:custGeom>
              <a:avLst/>
              <a:gdLst>
                <a:gd name="connsiteX0" fmla="*/ 1181740 w 2363480"/>
                <a:gd name="connsiteY0" fmla="*/ 0 h 4093143"/>
                <a:gd name="connsiteX1" fmla="*/ 317243 w 2363480"/>
                <a:gd name="connsiteY1" fmla="*/ 3228646 h 4093143"/>
                <a:gd name="connsiteX2" fmla="*/ 1181740 w 2363480"/>
                <a:gd name="connsiteY2" fmla="*/ 4093144 h 4093143"/>
                <a:gd name="connsiteX3" fmla="*/ 2046238 w 2363480"/>
                <a:gd name="connsiteY3" fmla="*/ 864497 h 4093143"/>
                <a:gd name="connsiteX4" fmla="*/ 1181740 w 2363480"/>
                <a:gd name="connsiteY4" fmla="*/ 0 h 409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3480" h="4093143">
                  <a:moveTo>
                    <a:pt x="1181740" y="0"/>
                  </a:moveTo>
                  <a:cubicBezTo>
                    <a:pt x="51450" y="652842"/>
                    <a:pt x="-335599" y="2098356"/>
                    <a:pt x="317243" y="3228646"/>
                  </a:cubicBezTo>
                  <a:cubicBezTo>
                    <a:pt x="524598" y="3587647"/>
                    <a:pt x="822739" y="3885789"/>
                    <a:pt x="1181740" y="4093144"/>
                  </a:cubicBezTo>
                  <a:cubicBezTo>
                    <a:pt x="2312031" y="3440302"/>
                    <a:pt x="2699079" y="1994788"/>
                    <a:pt x="2046238" y="864497"/>
                  </a:cubicBezTo>
                  <a:cubicBezTo>
                    <a:pt x="1838883" y="505496"/>
                    <a:pt x="1540741" y="207355"/>
                    <a:pt x="1181740" y="0"/>
                  </a:cubicBezTo>
                </a:path>
              </a:pathLst>
            </a:custGeom>
            <a:solidFill>
              <a:schemeClr val="tx2"/>
            </a:solidFill>
            <a:ln w="8958" cap="flat">
              <a:noFill/>
              <a:prstDash val="solid"/>
              <a:miter/>
            </a:ln>
          </p:spPr>
          <p:txBody>
            <a:bodyPr rtlCol="0" anchor="ctr"/>
            <a:lstStyle/>
            <a:p>
              <a:endParaRPr lang="nl-NL"/>
            </a:p>
          </p:txBody>
        </p:sp>
      </p:grpSp>
      <p:sp>
        <p:nvSpPr>
          <p:cNvPr id="2" name="Titel 1">
            <a:extLst>
              <a:ext uri="{FF2B5EF4-FFF2-40B4-BE49-F238E27FC236}">
                <a16:creationId xmlns:a16="http://schemas.microsoft.com/office/drawing/2014/main" id="{CDA79FA1-4A15-4D7E-81F8-BCEF493CFD1A}"/>
              </a:ext>
            </a:extLst>
          </p:cNvPr>
          <p:cNvSpPr>
            <a:spLocks noGrp="1"/>
          </p:cNvSpPr>
          <p:nvPr>
            <p:ph type="ctrTitle"/>
          </p:nvPr>
        </p:nvSpPr>
        <p:spPr>
          <a:xfrm>
            <a:off x="777666" y="1993222"/>
            <a:ext cx="5865649" cy="2197117"/>
          </a:xfrm>
        </p:spPr>
        <p:txBody>
          <a:bodyPr anchor="b"/>
          <a:lstStyle>
            <a:lvl1pPr algn="l">
              <a:defRPr sz="4800"/>
            </a:lvl1pPr>
          </a:lstStyle>
          <a:p>
            <a:r>
              <a:rPr lang="nl-NL"/>
              <a:t>Klik om stijl te bewerken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777668" y="4438760"/>
            <a:ext cx="5865648" cy="1039688"/>
          </a:xfrm>
        </p:spPr>
        <p:txBody>
          <a:bodyPr/>
          <a:lstStyle>
            <a:lvl1pPr marL="0" indent="0" algn="l">
              <a:buNone/>
              <a:defRPr sz="24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a:xfrm>
            <a:off x="771117" y="6440922"/>
            <a:ext cx="2341971" cy="196345"/>
          </a:xfrm>
        </p:spPr>
        <p:txBody>
          <a:bodyPr/>
          <a:lstStyle/>
          <a:p>
            <a:fld id="{D6A1F163-3ED1-4C89-A8F0-16D7290C98F4}" type="datetime2">
              <a:rPr lang="nl-NL" smtClean="0"/>
              <a:t>dinsdag 4 oktober 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3606152" y="6440922"/>
            <a:ext cx="4988970" cy="196345"/>
          </a:xfrm>
        </p:spPr>
        <p:txBody>
          <a:body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a:xfrm>
            <a:off x="10845569" y="6440922"/>
            <a:ext cx="729687" cy="196345"/>
          </a:xfrm>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1507075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89587A8-86C4-8C4C-9650-65AA1CB09F1E}"/>
              </a:ext>
            </a:extLst>
          </p:cNvPr>
          <p:cNvSpPr/>
          <p:nvPr userDrawn="1"/>
        </p:nvSpPr>
        <p:spPr>
          <a:xfrm>
            <a:off x="0" y="-59635"/>
            <a:ext cx="12298017" cy="6447922"/>
          </a:xfrm>
          <a:prstGeom prst="rect">
            <a:avLst/>
          </a:prstGeom>
          <a:solidFill>
            <a:srgbClr val="C8E5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6" name="Picture 5">
            <a:extLst>
              <a:ext uri="{FF2B5EF4-FFF2-40B4-BE49-F238E27FC236}">
                <a16:creationId xmlns:a16="http://schemas.microsoft.com/office/drawing/2014/main" id="{69C89CA9-72DB-864B-BBFA-FA557C4BE2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6226"/>
            <a:ext cx="12192000" cy="6858000"/>
          </a:xfrm>
          <a:prstGeom prst="rect">
            <a:avLst/>
          </a:prstGeom>
        </p:spPr>
      </p:pic>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701190" y="5170863"/>
            <a:ext cx="10789620" cy="742576"/>
          </a:xfrm>
        </p:spPr>
        <p:txBody>
          <a:bodyPr wrap="none">
            <a:noAutofit/>
          </a:bodyPr>
          <a:lstStyle>
            <a:lvl1pPr marL="0" indent="0" algn="ctr">
              <a:spcBef>
                <a:spcPts val="0"/>
              </a:spcBef>
              <a:buNone/>
              <a:defRPr sz="2400" b="0" i="0" baseline="0">
                <a:solidFill>
                  <a:schemeClr val="accent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4249872"/>
            <a:ext cx="10795485" cy="784754"/>
          </a:xfrm>
        </p:spPr>
        <p:txBody>
          <a:bodyPr wrap="none">
            <a:noAutofit/>
          </a:bodyPr>
          <a:lstStyle>
            <a:lvl1pPr algn="ctr">
              <a:defRPr sz="2800" b="0" i="0">
                <a:latin typeface="Calibri" panose="020F0502020204030204" pitchFamily="34" charset="0"/>
                <a:ea typeface="Calibri" panose="020F0502020204030204" pitchFamily="34" charset="0"/>
                <a:cs typeface="Calibri" panose="020F0502020204030204" pitchFamily="34" charset="0"/>
              </a:defRPr>
            </a:lvl1pPr>
          </a:lstStyle>
          <a:p>
            <a:r>
              <a:rPr lang="en-US" dirty="0"/>
              <a:t>Click to edit Master title style</a:t>
            </a:r>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7C57D424-6796-45A6-8C5A-5867D6D4EAE4}" type="datetime1">
              <a:rPr lang="en-US" smtClean="0"/>
              <a:t>10/4/2022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sz="800" b="0" i="0">
                <a:latin typeface="Calibri Light" panose="020F0302020204030204" pitchFamily="34" charset="0"/>
                <a:ea typeface="Calibri Light" panose="020F0302020204030204" pitchFamily="34" charset="0"/>
                <a:cs typeface="Calibri Light" panose="020F0302020204030204" pitchFamily="34" charset="0"/>
              </a:defRPr>
            </a:lvl1pPr>
          </a:lstStyle>
          <a:p>
            <a:endParaRPr lang="en-US"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pic>
        <p:nvPicPr>
          <p:cNvPr id="13" name="Picture 12">
            <a:extLst>
              <a:ext uri="{FF2B5EF4-FFF2-40B4-BE49-F238E27FC236}">
                <a16:creationId xmlns:a16="http://schemas.microsoft.com/office/drawing/2014/main" id="{E617AA07-6766-D041-94B7-BCD2A3BBF2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pic>
        <p:nvPicPr>
          <p:cNvPr id="12" name="Picture 3">
            <a:extLst>
              <a:ext uri="{FF2B5EF4-FFF2-40B4-BE49-F238E27FC236}">
                <a16:creationId xmlns:a16="http://schemas.microsoft.com/office/drawing/2014/main" id="{B2E1DA50-6A7E-4808-BF9E-5657801BBB3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95676" y="340754"/>
            <a:ext cx="3200648" cy="1229628"/>
          </a:xfrm>
          <a:prstGeom prst="rect">
            <a:avLst/>
          </a:prstGeom>
        </p:spPr>
      </p:pic>
    </p:spTree>
    <p:extLst>
      <p:ext uri="{BB962C8B-B14F-4D97-AF65-F5344CB8AC3E}">
        <p14:creationId xmlns:p14="http://schemas.microsoft.com/office/powerpoint/2010/main" val="682607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238339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0" i="0" dirty="0">
                <a:latin typeface="Calibri" panose="020F0502020204030204" pitchFamily="34" charset="0"/>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2pPr>
            <a:lvl3pPr marL="717550" indent="-271463">
              <a:lnSpc>
                <a:spcPct val="90000"/>
              </a:lnSpc>
              <a:spcBef>
                <a:spcPts val="0"/>
              </a:spcBef>
              <a:buFont typeface="Arial" panose="020B0604020202020204" pitchFamily="34" charset="0"/>
              <a:buChar char="•"/>
              <a:defRPr lang="en-US" sz="1800" b="0" i="0" dirty="0">
                <a:latin typeface="Calibri Light" panose="020F0302020204030204" pitchFamily="34" charset="0"/>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1868032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1341438"/>
            <a:ext cx="10801350" cy="2651085"/>
          </a:xfrm>
        </p:spPr>
        <p:txBody>
          <a:bodyPr wrap="none">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Content Placeholder 2">
            <a:extLst>
              <a:ext uri="{FF2B5EF4-FFF2-40B4-BE49-F238E27FC236}">
                <a16:creationId xmlns:a16="http://schemas.microsoft.com/office/drawing/2014/main" id="{32680D97-B874-4347-872A-7D266603682C}"/>
              </a:ext>
            </a:extLst>
          </p:cNvPr>
          <p:cNvSpPr>
            <a:spLocks noGrp="1"/>
          </p:cNvSpPr>
          <p:nvPr>
            <p:ph idx="13" hasCustomPrompt="1"/>
          </p:nvPr>
        </p:nvSpPr>
        <p:spPr>
          <a:xfrm>
            <a:off x="695325" y="4802025"/>
            <a:ext cx="10801350" cy="1111413"/>
          </a:xfrm>
          <a:solidFill>
            <a:schemeClr val="accent4">
              <a:alpha val="51000"/>
            </a:schemeClr>
          </a:solidFill>
        </p:spPr>
        <p:txBody>
          <a:bodyPr wrap="square" lIns="180000" tIns="180000" rIns="180000" bIns="180000" numCol="1" rtlCol="0" anchor="b" anchorCtr="0">
            <a:noAutofit/>
          </a:bodyPr>
          <a:lstStyle>
            <a:lvl1pPr marL="0" indent="0">
              <a:lnSpc>
                <a:spcPct val="90000"/>
              </a:lnSpc>
              <a:spcBef>
                <a:spcPts val="0"/>
              </a:spcBef>
              <a:buNone/>
              <a:defRPr lang="en-US" b="1" dirty="0">
                <a:latin typeface="+mj-lt"/>
                <a:ea typeface="Open Sans Semibold" panose="020B0606030504020204" pitchFamily="34" charset="0"/>
                <a:cs typeface="Open Sans Semibold" panose="020B0606030504020204" pitchFamily="34" charset="0"/>
              </a:defRPr>
            </a:lvl1pPr>
            <a:lvl2pPr marL="457200" indent="-174625">
              <a:lnSpc>
                <a:spcPct val="90000"/>
              </a:lnSpc>
              <a:spcBef>
                <a:spcPts val="0"/>
              </a:spcBef>
              <a:buFont typeface="Arial" panose="020B0604020202020204" pitchFamily="34" charset="0"/>
              <a:buChar char="•"/>
              <a:defRPr lang="en-US" sz="1800" dirty="0">
                <a:latin typeface="+mn-lt"/>
                <a:ea typeface="+mn-ea"/>
                <a:cs typeface="+mn-cs"/>
              </a:defRPr>
            </a:lvl2pPr>
            <a:lvl3pPr marL="717550" indent="-271463">
              <a:lnSpc>
                <a:spcPct val="90000"/>
              </a:lnSpc>
              <a:spcBef>
                <a:spcPts val="0"/>
              </a:spcBef>
              <a:buFont typeface="Arial" panose="020B0604020202020204" pitchFamily="34" charset="0"/>
              <a:buChar char="•"/>
              <a:defRPr lang="en-US" sz="1800" dirty="0">
                <a:latin typeface="+mn-lt"/>
                <a:ea typeface="+mn-ea"/>
                <a:cs typeface="+mn-cs"/>
              </a:defRPr>
            </a:lvl3pPr>
            <a:lvl4pPr>
              <a:defRPr lang="en-US" sz="1800" dirty="0">
                <a:latin typeface="+mn-lt"/>
                <a:ea typeface="+mn-ea"/>
                <a:cs typeface="+mn-cs"/>
              </a:defRPr>
            </a:lvl4pPr>
            <a:lvl5pPr>
              <a:defRPr lang="en-US" sz="1800" dirty="0">
                <a:latin typeface="+mn-lt"/>
                <a:ea typeface="+mn-ea"/>
                <a:cs typeface="+mn-cs"/>
              </a:defRPr>
            </a:lvl5pPr>
          </a:lstStyle>
          <a:p>
            <a:pPr marL="0" lvl="0"/>
            <a:r>
              <a:rPr lang="en-US" dirty="0"/>
              <a:t>Edit Master text styles</a:t>
            </a:r>
          </a:p>
          <a:p>
            <a:pPr marL="457200" lvl="1"/>
            <a:r>
              <a:rPr lang="en-US" dirty="0"/>
              <a:t>Second level</a:t>
            </a:r>
          </a:p>
          <a:p>
            <a:pPr marL="914400" lvl="2"/>
            <a:endParaRPr lang="en-US" dirty="0"/>
          </a:p>
        </p:txBody>
      </p:sp>
    </p:spTree>
    <p:extLst>
      <p:ext uri="{BB962C8B-B14F-4D97-AF65-F5344CB8AC3E}">
        <p14:creationId xmlns:p14="http://schemas.microsoft.com/office/powerpoint/2010/main" val="41039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0" i="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10/4/2022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249022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0" i="0" baseline="0" dirty="0">
                <a:latin typeface="Calibri" panose="020F0502020204030204" pitchFamily="34" charset="0"/>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81846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517610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968194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i="0" dirty="0">
                <a:latin typeface="Calibri" panose="020F0502020204030204" pitchFamily="34" charset="0"/>
                <a:ea typeface="Calibri Light" panose="020F0302020204030204" pitchFamily="34" charset="0"/>
                <a:cs typeface="Calibri Light" panose="020F0302020204030204" pitchFamily="3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3513845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30" name="Groep 29">
            <a:extLst>
              <a:ext uri="{FF2B5EF4-FFF2-40B4-BE49-F238E27FC236}">
                <a16:creationId xmlns:a16="http://schemas.microsoft.com/office/drawing/2014/main" id="{213477C6-371E-4D8B-A980-0E5F8C73F25A}"/>
              </a:ext>
            </a:extLst>
          </p:cNvPr>
          <p:cNvGrpSpPr/>
          <p:nvPr userDrawn="1"/>
        </p:nvGrpSpPr>
        <p:grpSpPr>
          <a:xfrm>
            <a:off x="-12701" y="-2"/>
            <a:ext cx="12217401" cy="3694068"/>
            <a:chOff x="-12701" y="-2"/>
            <a:chExt cx="12217401" cy="3694068"/>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381499" y="-4394202"/>
              <a:ext cx="3429002"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9" name="Gelijkbenige driehoek 28">
              <a:extLst>
                <a:ext uri="{FF2B5EF4-FFF2-40B4-BE49-F238E27FC236}">
                  <a16:creationId xmlns:a16="http://schemas.microsoft.com/office/drawing/2014/main" id="{F3A52D50-3440-4772-AAA5-BFC01C1025B6}"/>
                </a:ext>
              </a:extLst>
            </p:cNvPr>
            <p:cNvSpPr/>
            <p:nvPr userDrawn="1"/>
          </p:nvSpPr>
          <p:spPr>
            <a:xfrm rot="10800000">
              <a:off x="5835675" y="3429000"/>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2063750" y="2095500"/>
            <a:ext cx="8064498" cy="1285872"/>
          </a:xfrm>
        </p:spPr>
        <p:txBody>
          <a:bodyPr numCol="3">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2" name="Tijdelijke aanduiding voor tekst 17">
            <a:extLst>
              <a:ext uri="{FF2B5EF4-FFF2-40B4-BE49-F238E27FC236}">
                <a16:creationId xmlns:a16="http://schemas.microsoft.com/office/drawing/2014/main" id="{2DB5E2A2-2FC5-494F-AF4E-D47D98DFF825}"/>
              </a:ext>
            </a:extLst>
          </p:cNvPr>
          <p:cNvSpPr>
            <a:spLocks noGrp="1"/>
          </p:cNvSpPr>
          <p:nvPr>
            <p:ph type="body" sz="quarter" idx="14" hasCustomPrompt="1"/>
          </p:nvPr>
        </p:nvSpPr>
        <p:spPr>
          <a:xfrm>
            <a:off x="2064285" y="3807833"/>
            <a:ext cx="806343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4641792"/>
            <a:ext cx="8064498" cy="1285872"/>
          </a:xfrm>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4" name="Rechte verbindingslijn 23">
            <a:extLst>
              <a:ext uri="{FF2B5EF4-FFF2-40B4-BE49-F238E27FC236}">
                <a16:creationId xmlns:a16="http://schemas.microsoft.com/office/drawing/2014/main" id="{5A548CEF-A270-4B28-9FC2-24A06C419E29}"/>
              </a:ext>
            </a:extLst>
          </p:cNvPr>
          <p:cNvCxnSpPr>
            <a:cxnSpLocks/>
          </p:cNvCxnSpPr>
          <p:nvPr userDrawn="1"/>
        </p:nvCxnSpPr>
        <p:spPr>
          <a:xfrm>
            <a:off x="4224669" y="4303123"/>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623182"/>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915432"/>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311A02-B5FC-1848-ADE2-F5BA1BC9B8A1}"/>
              </a:ext>
            </a:extLst>
          </p:cNvPr>
          <p:cNvSpPr/>
          <p:nvPr userDrawn="1"/>
        </p:nvSpPr>
        <p:spPr>
          <a:xfrm rot="5400000">
            <a:off x="-1191830"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19">
            <a:extLst>
              <a:ext uri="{FF2B5EF4-FFF2-40B4-BE49-F238E27FC236}">
                <a16:creationId xmlns:a16="http://schemas.microsoft.com/office/drawing/2014/main" id="{8F1C8AC5-C8E5-7B4C-97DE-7DD8EA9081AB}"/>
              </a:ext>
            </a:extLst>
          </p:cNvPr>
          <p:cNvSpPr/>
          <p:nvPr userDrawn="1"/>
        </p:nvSpPr>
        <p:spPr>
          <a:xfrm rot="5400000">
            <a:off x="6949276" y="1174028"/>
            <a:ext cx="6416754" cy="4068694"/>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6"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7"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695326" y="1850894"/>
            <a:ext cx="3125307"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8382000" y="2088566"/>
            <a:ext cx="311467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8141102" y="1341438"/>
            <a:ext cx="3355319"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8382000" y="1850894"/>
            <a:ext cx="2946658"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10392849-2973-E945-93FB-3F27A5BFE55F}"/>
              </a:ext>
            </a:extLst>
          </p:cNvPr>
          <p:cNvSpPr>
            <a:spLocks noGrp="1"/>
          </p:cNvSpPr>
          <p:nvPr>
            <p:ph idx="16" hasCustomPrompt="1"/>
          </p:nvPr>
        </p:nvSpPr>
        <p:spPr>
          <a:xfrm>
            <a:off x="4567294" y="2097089"/>
            <a:ext cx="3125308"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jdelijke aanduiding voor tekst 17">
            <a:extLst>
              <a:ext uri="{FF2B5EF4-FFF2-40B4-BE49-F238E27FC236}">
                <a16:creationId xmlns:a16="http://schemas.microsoft.com/office/drawing/2014/main" id="{B41E24CC-719B-464E-A03B-0BE5F84E7137}"/>
              </a:ext>
            </a:extLst>
          </p:cNvPr>
          <p:cNvSpPr>
            <a:spLocks noGrp="1"/>
          </p:cNvSpPr>
          <p:nvPr>
            <p:ph type="body" sz="quarter" idx="17" hasCustomPrompt="1"/>
          </p:nvPr>
        </p:nvSpPr>
        <p:spPr>
          <a:xfrm>
            <a:off x="4452289" y="1341438"/>
            <a:ext cx="335531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9" name="Rechte verbindingslijn 27">
            <a:extLst>
              <a:ext uri="{FF2B5EF4-FFF2-40B4-BE49-F238E27FC236}">
                <a16:creationId xmlns:a16="http://schemas.microsoft.com/office/drawing/2014/main" id="{1E1D2F96-F83A-D64E-9C13-82263BDBE12D}"/>
              </a:ext>
            </a:extLst>
          </p:cNvPr>
          <p:cNvCxnSpPr>
            <a:cxnSpLocks/>
          </p:cNvCxnSpPr>
          <p:nvPr userDrawn="1"/>
        </p:nvCxnSpPr>
        <p:spPr>
          <a:xfrm>
            <a:off x="4667902" y="1850894"/>
            <a:ext cx="29240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531972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8"/>
            <a:ext cx="5046411" cy="3816349"/>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325" y="1341436"/>
            <a:ext cx="5046663" cy="297209"/>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903684" y="1850894"/>
            <a:ext cx="4659249"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4F5F73DB-A63B-46B8-A95E-C1402519A65F}"/>
              </a:ext>
            </a:extLst>
          </p:cNvPr>
          <p:cNvSpPr/>
          <p:nvPr userDrawn="1"/>
        </p:nvSpPr>
        <p:spPr>
          <a:xfrm rot="2700000">
            <a:off x="5915998" y="2812630"/>
            <a:ext cx="360000" cy="360000"/>
          </a:xfrm>
          <a:prstGeom prst="r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Tijdelijke aanduiding voor afbeelding 9">
            <a:extLst>
              <a:ext uri="{FF2B5EF4-FFF2-40B4-BE49-F238E27FC236}">
                <a16:creationId xmlns:a16="http://schemas.microsoft.com/office/drawing/2014/main" id="{DF0935F9-0C56-4905-B1FC-92622EB10F53}"/>
              </a:ext>
            </a:extLst>
          </p:cNvPr>
          <p:cNvSpPr>
            <a:spLocks noGrp="1"/>
          </p:cNvSpPr>
          <p:nvPr>
            <p:ph type="pic" sz="quarter" idx="14"/>
          </p:nvPr>
        </p:nvSpPr>
        <p:spPr>
          <a:xfrm>
            <a:off x="6461046" y="1341438"/>
            <a:ext cx="5035629" cy="4572000"/>
          </a:xfrm>
        </p:spPr>
        <p:txBody>
          <a:bodyPr/>
          <a:lstStyle/>
          <a:p>
            <a:r>
              <a:rPr lang="nl-NL"/>
              <a:t>Klik op het pictogram als u een afbeelding wilt toevoegen</a:t>
            </a:r>
            <a:endParaRPr lang="nl-NL" dirty="0"/>
          </a:p>
        </p:txBody>
      </p:sp>
    </p:spTree>
    <p:extLst>
      <p:ext uri="{BB962C8B-B14F-4D97-AF65-F5344CB8AC3E}">
        <p14:creationId xmlns:p14="http://schemas.microsoft.com/office/powerpoint/2010/main" val="2749766657"/>
      </p:ext>
    </p:extLst>
  </p:cSld>
  <p:clrMapOvr>
    <a:masterClrMapping/>
  </p:clrMapOvr>
  <p:extLst>
    <p:ext uri="{DCECCB84-F9BA-43D5-87BE-67443E8EF086}">
      <p15:sldGuideLst xmlns:p15="http://schemas.microsoft.com/office/powerpoint/2012/main">
        <p15:guide id="1" pos="3617">
          <p15:clr>
            <a:srgbClr val="FBAE40"/>
          </p15:clr>
        </p15:guide>
        <p15:guide id="2" pos="4067">
          <p15:clr>
            <a:srgbClr val="FBAE40"/>
          </p15:clr>
        </p15:guide>
        <p15:guide id="3" orient="horz" pos="132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13" name="Groep 12">
            <a:extLst>
              <a:ext uri="{FF2B5EF4-FFF2-40B4-BE49-F238E27FC236}">
                <a16:creationId xmlns:a16="http://schemas.microsoft.com/office/drawing/2014/main" id="{3A5E3D4D-1FC0-47DE-9BF2-A60778D9D3B5}"/>
              </a:ext>
            </a:extLst>
          </p:cNvPr>
          <p:cNvGrpSpPr/>
          <p:nvPr userDrawn="1"/>
        </p:nvGrpSpPr>
        <p:grpSpPr>
          <a:xfrm>
            <a:off x="-9530" y="0"/>
            <a:ext cx="12217401" cy="3206061"/>
            <a:chOff x="-9530" y="0"/>
            <a:chExt cx="12217401" cy="3206061"/>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4628672" y="-4638202"/>
              <a:ext cx="2940997" cy="122174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2" name="Gelijkbenige driehoek 11">
              <a:extLst>
                <a:ext uri="{FF2B5EF4-FFF2-40B4-BE49-F238E27FC236}">
                  <a16:creationId xmlns:a16="http://schemas.microsoft.com/office/drawing/2014/main" id="{305BE3AA-F809-48FE-A909-2D18E0475018}"/>
                </a:ext>
              </a:extLst>
            </p:cNvPr>
            <p:cNvSpPr/>
            <p:nvPr userDrawn="1"/>
          </p:nvSpPr>
          <p:spPr>
            <a:xfrm rot="10800000">
              <a:off x="5835675" y="2940995"/>
              <a:ext cx="520649" cy="265066"/>
            </a:xfrm>
            <a:prstGeom prst="triangle">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2064285" y="1341439"/>
            <a:ext cx="8066748"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sp>
        <p:nvSpPr>
          <p:cNvPr id="23" name="Content Placeholder 2">
            <a:extLst>
              <a:ext uri="{FF2B5EF4-FFF2-40B4-BE49-F238E27FC236}">
                <a16:creationId xmlns:a16="http://schemas.microsoft.com/office/drawing/2014/main" id="{ABCBB241-30DD-4F40-A856-87AD8C5A8CA9}"/>
              </a:ext>
            </a:extLst>
          </p:cNvPr>
          <p:cNvSpPr>
            <a:spLocks noGrp="1"/>
          </p:cNvSpPr>
          <p:nvPr>
            <p:ph idx="15" hasCustomPrompt="1"/>
          </p:nvPr>
        </p:nvSpPr>
        <p:spPr>
          <a:xfrm>
            <a:off x="2063750" y="3429000"/>
            <a:ext cx="8067816" cy="2498664"/>
          </a:xfrm>
        </p:spPr>
        <p:txBody>
          <a:bodyPr numCol="2">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4224669" y="1851876"/>
            <a:ext cx="374266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19" name="Tijdelijke aanduiding voor tekst 17">
            <a:extLst>
              <a:ext uri="{FF2B5EF4-FFF2-40B4-BE49-F238E27FC236}">
                <a16:creationId xmlns:a16="http://schemas.microsoft.com/office/drawing/2014/main" id="{7000D948-B25E-4993-961A-4AB49071E789}"/>
              </a:ext>
            </a:extLst>
          </p:cNvPr>
          <p:cNvSpPr>
            <a:spLocks noGrp="1"/>
          </p:cNvSpPr>
          <p:nvPr>
            <p:ph type="body" sz="quarter" idx="16" hasCustomPrompt="1"/>
          </p:nvPr>
        </p:nvSpPr>
        <p:spPr>
          <a:xfrm>
            <a:off x="2064285" y="1997866"/>
            <a:ext cx="8066748" cy="298634"/>
          </a:xfrm>
        </p:spPr>
        <p:txBody>
          <a:bodyPr wrap="none" anchor="b" anchorCtr="0">
            <a:noAutofit/>
          </a:bodyPr>
          <a:lstStyle>
            <a:lvl1pPr marL="0" indent="0" algn="ctr">
              <a:buNone/>
              <a:defRPr sz="2400" b="0" i="0">
                <a:solidFill>
                  <a:schemeClr val="accent1"/>
                </a:solidFill>
                <a:latin typeface="Calibri" panose="020F0502020204030204" pitchFamily="34" charset="0"/>
              </a:defRPr>
            </a:lvl1pPr>
          </a:lstStyle>
          <a:p>
            <a:pPr lvl="0"/>
            <a:r>
              <a:rPr lang="nl-NL" dirty="0"/>
              <a:t>Titel</a:t>
            </a:r>
          </a:p>
        </p:txBody>
      </p:sp>
      <p:sp>
        <p:nvSpPr>
          <p:cNvPr id="20" name="Tijdelijke aanduiding voor tekst 17">
            <a:extLst>
              <a:ext uri="{FF2B5EF4-FFF2-40B4-BE49-F238E27FC236}">
                <a16:creationId xmlns:a16="http://schemas.microsoft.com/office/drawing/2014/main" id="{61C228BB-DBDB-4F7D-B146-8F72D191B210}"/>
              </a:ext>
            </a:extLst>
          </p:cNvPr>
          <p:cNvSpPr>
            <a:spLocks noGrp="1"/>
          </p:cNvSpPr>
          <p:nvPr>
            <p:ph type="body" sz="quarter" idx="17" hasCustomPrompt="1"/>
          </p:nvPr>
        </p:nvSpPr>
        <p:spPr>
          <a:xfrm>
            <a:off x="2064285" y="2416760"/>
            <a:ext cx="8066748" cy="298634"/>
          </a:xfrm>
        </p:spPr>
        <p:txBody>
          <a:bodyPr wrap="none" anchor="b" anchorCtr="0">
            <a:noAutofit/>
          </a:bodyPr>
          <a:lstStyle>
            <a:lvl1pPr marL="0" indent="0" algn="ctr">
              <a:buNone/>
              <a:defRPr sz="2000" b="0" i="0">
                <a:solidFill>
                  <a:schemeClr val="accent1"/>
                </a:solidFill>
                <a:latin typeface="Calibri Light" panose="020F0302020204030204" pitchFamily="34" charset="0"/>
              </a:defRPr>
            </a:lvl1pPr>
          </a:lstStyle>
          <a:p>
            <a:pPr lvl="0"/>
            <a:r>
              <a:rPr lang="nl-NL" dirty="0"/>
              <a:t>Titel</a:t>
            </a:r>
          </a:p>
        </p:txBody>
      </p:sp>
    </p:spTree>
    <p:extLst>
      <p:ext uri="{BB962C8B-B14F-4D97-AF65-F5344CB8AC3E}">
        <p14:creationId xmlns:p14="http://schemas.microsoft.com/office/powerpoint/2010/main" val="2017891270"/>
      </p:ext>
    </p:extLst>
  </p:cSld>
  <p:clrMapOvr>
    <a:masterClrMapping/>
  </p:clrMapOvr>
  <p:extLst>
    <p:ext uri="{DCECCB84-F9BA-43D5-87BE-67443E8EF086}">
      <p15:sldGuideLst xmlns:p15="http://schemas.microsoft.com/office/powerpoint/2012/main">
        <p15:guide id="1" pos="1300">
          <p15:clr>
            <a:srgbClr val="FBAE40"/>
          </p15:clr>
        </p15:guide>
        <p15:guide id="2" pos="63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Naam van de </a:t>
            </a:r>
            <a:r>
              <a:rPr lang="en-US" err="1"/>
              <a:t>presentator</a:t>
            </a:r>
            <a:r>
              <a:rPr lang="en-US"/>
              <a:t> met </a:t>
            </a:r>
            <a:r>
              <a:rPr lang="en-US" err="1"/>
              <a:t>daaronder</a:t>
            </a:r>
            <a:r>
              <a:rPr lang="en-US"/>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err="1"/>
              <a:t>Titel</a:t>
            </a:r>
            <a:r>
              <a:rPr lang="en-US"/>
              <a:t> met </a:t>
            </a:r>
            <a:r>
              <a:rPr lang="en-US" err="1"/>
              <a:t>eerste</a:t>
            </a:r>
            <a:r>
              <a:rPr lang="en-US"/>
              <a:t> </a:t>
            </a:r>
            <a:r>
              <a:rPr lang="en-US" err="1"/>
              <a:t>tekst</a:t>
            </a:r>
            <a:r>
              <a:rPr lang="en-US"/>
              <a:t> </a:t>
            </a:r>
            <a:r>
              <a:rPr lang="en-US" err="1"/>
              <a:t>donker</a:t>
            </a:r>
            <a:r>
              <a:rPr lang="en-US"/>
              <a:t>, </a:t>
            </a:r>
            <a:r>
              <a:rPr lang="en-US" err="1"/>
              <a:t>tweede</a:t>
            </a:r>
            <a:r>
              <a:rPr lang="en-US"/>
              <a:t> </a:t>
            </a:r>
            <a:r>
              <a:rPr lang="en-US" err="1"/>
              <a:t>tekst</a:t>
            </a:r>
            <a:r>
              <a:rPr lang="en-US"/>
              <a:t> </a:t>
            </a:r>
            <a:r>
              <a:rPr lang="en-US" err="1"/>
              <a:t>lichter</a:t>
            </a:r>
            <a:endParaRPr lang="en-US"/>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t>10/4/2022</a:t>
            </a:fld>
            <a:endParaRPr lang="en-US"/>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t>‹nr.›</a:t>
            </a:fld>
            <a:endParaRPr lang="en-US"/>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65172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C748B-B8E8-524E-9E0C-3757583261EE}"/>
              </a:ext>
            </a:extLst>
          </p:cNvPr>
          <p:cNvSpPr>
            <a:spLocks noGrp="1"/>
          </p:cNvSpPr>
          <p:nvPr>
            <p:ph type="title"/>
          </p:nvPr>
        </p:nvSpPr>
        <p:spPr>
          <a:noFill/>
        </p:spPr>
        <p:txBody>
          <a:bodyPr vert="horz" lIns="0" tIns="28800" rIns="0" bIns="0" rtlCol="0" anchor="ctr">
            <a:noAutofit/>
          </a:bodyPr>
          <a:lstStyle>
            <a:lvl1pPr>
              <a:defRPr lang="en-US"/>
            </a:lvl1pPr>
          </a:lstStyle>
          <a:p>
            <a:pPr lvl="0"/>
            <a:r>
              <a:rPr lang="nl-NL"/>
              <a:t>Klik om stijl te bewerken</a:t>
            </a:r>
            <a:endParaRPr lang="en-US" dirty="0"/>
          </a:p>
        </p:txBody>
      </p:sp>
      <p:sp>
        <p:nvSpPr>
          <p:cNvPr id="3" name="Content Placeholder 2">
            <a:extLst>
              <a:ext uri="{FF2B5EF4-FFF2-40B4-BE49-F238E27FC236}">
                <a16:creationId xmlns:a16="http://schemas.microsoft.com/office/drawing/2014/main" id="{8BA5E406-6B2B-EA4A-B7D1-AB0516944DB1}"/>
              </a:ext>
            </a:extLst>
          </p:cNvPr>
          <p:cNvSpPr>
            <a:spLocks noGrp="1"/>
          </p:cNvSpPr>
          <p:nvPr>
            <p:ph sz="half" idx="1"/>
          </p:nvPr>
        </p:nvSpPr>
        <p:spPr>
          <a:xfrm>
            <a:off x="695325" y="1341438"/>
            <a:ext cx="5040313" cy="457200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a:extLst>
              <a:ext uri="{FF2B5EF4-FFF2-40B4-BE49-F238E27FC236}">
                <a16:creationId xmlns:a16="http://schemas.microsoft.com/office/drawing/2014/main" id="{FC911D5D-A150-D243-AD91-DEE83B2F3A97}"/>
              </a:ext>
            </a:extLst>
          </p:cNvPr>
          <p:cNvSpPr>
            <a:spLocks noGrp="1"/>
          </p:cNvSpPr>
          <p:nvPr>
            <p:ph sz="half" idx="2"/>
          </p:nvPr>
        </p:nvSpPr>
        <p:spPr>
          <a:xfrm>
            <a:off x="6456363" y="1341439"/>
            <a:ext cx="5040311"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35587B2A-C166-F446-A7FF-9F1678EEA0FB}"/>
              </a:ext>
            </a:extLst>
          </p:cNvPr>
          <p:cNvSpPr>
            <a:spLocks noGrp="1"/>
          </p:cNvSpPr>
          <p:nvPr>
            <p:ph type="dt" sz="half" idx="10"/>
          </p:nvPr>
        </p:nvSpPr>
        <p:spPr/>
        <p:txBody>
          <a:bodyPr vert="horz" lIns="0" tIns="0" rIns="0" bIns="0" rtlCol="0" anchor="ctr"/>
          <a:lstStyle>
            <a:lvl1pPr>
              <a:defRPr lang="en-US" smtClean="0"/>
            </a:lvl1pPr>
          </a:lstStyle>
          <a:p>
            <a:fld id="{D65BE984-A1F2-4D67-BFC6-97480067C839}" type="datetime1">
              <a:rPr lang="en-US" smtClean="0"/>
              <a:t>10/4/2022</a:t>
            </a:fld>
            <a:endParaRPr lang="nl-NL"/>
          </a:p>
        </p:txBody>
      </p:sp>
      <p:sp>
        <p:nvSpPr>
          <p:cNvPr id="6" name="Footer Placeholder 5">
            <a:extLst>
              <a:ext uri="{FF2B5EF4-FFF2-40B4-BE49-F238E27FC236}">
                <a16:creationId xmlns:a16="http://schemas.microsoft.com/office/drawing/2014/main" id="{F74CBD71-4D5E-6847-BC02-798C1D64E9BD}"/>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7" name="Slide Number Placeholder 6">
            <a:extLst>
              <a:ext uri="{FF2B5EF4-FFF2-40B4-BE49-F238E27FC236}">
                <a16:creationId xmlns:a16="http://schemas.microsoft.com/office/drawing/2014/main" id="{82774B8C-50F9-D84A-BCEF-E1A99927EFB1}"/>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3396284664"/>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193A-C3A5-5947-B5D3-171E17FFA012}"/>
              </a:ext>
            </a:extLst>
          </p:cNvPr>
          <p:cNvSpPr>
            <a:spLocks noGrp="1"/>
          </p:cNvSpPr>
          <p:nvPr>
            <p:ph type="title"/>
          </p:nvPr>
        </p:nvSpPr>
        <p:spPr>
          <a:xfrm>
            <a:off x="695325" y="365125"/>
            <a:ext cx="10804526" cy="1325563"/>
          </a:xfrm>
        </p:spPr>
        <p:txBody>
          <a:bodyPr/>
          <a:lstStyle/>
          <a:p>
            <a:r>
              <a:rPr lang="nl-NL"/>
              <a:t>Klik om stijl te bewerken</a:t>
            </a:r>
            <a:endParaRPr lang="en-US" dirty="0"/>
          </a:p>
        </p:txBody>
      </p:sp>
      <p:sp>
        <p:nvSpPr>
          <p:cNvPr id="3" name="Text Placeholder 2">
            <a:extLst>
              <a:ext uri="{FF2B5EF4-FFF2-40B4-BE49-F238E27FC236}">
                <a16:creationId xmlns:a16="http://schemas.microsoft.com/office/drawing/2014/main" id="{C205C58D-DBDC-9A4B-BB62-FD05AD1839F3}"/>
              </a:ext>
            </a:extLst>
          </p:cNvPr>
          <p:cNvSpPr>
            <a:spLocks noGrp="1"/>
          </p:cNvSpPr>
          <p:nvPr>
            <p:ph type="body" idx="1"/>
          </p:nvPr>
        </p:nvSpPr>
        <p:spPr>
          <a:xfrm>
            <a:off x="695326" y="1681164"/>
            <a:ext cx="5040312"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4" name="Content Placeholder 3">
            <a:extLst>
              <a:ext uri="{FF2B5EF4-FFF2-40B4-BE49-F238E27FC236}">
                <a16:creationId xmlns:a16="http://schemas.microsoft.com/office/drawing/2014/main" id="{1346278B-31FE-3949-A4A1-B092CA866CBF}"/>
              </a:ext>
            </a:extLst>
          </p:cNvPr>
          <p:cNvSpPr>
            <a:spLocks noGrp="1"/>
          </p:cNvSpPr>
          <p:nvPr>
            <p:ph sz="half" idx="2"/>
          </p:nvPr>
        </p:nvSpPr>
        <p:spPr>
          <a:xfrm>
            <a:off x="695326" y="2505075"/>
            <a:ext cx="5040312"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a:extLst>
              <a:ext uri="{FF2B5EF4-FFF2-40B4-BE49-F238E27FC236}">
                <a16:creationId xmlns:a16="http://schemas.microsoft.com/office/drawing/2014/main" id="{33482D4B-7992-4346-A5DF-A5EEFC81A41F}"/>
              </a:ext>
            </a:extLst>
          </p:cNvPr>
          <p:cNvSpPr>
            <a:spLocks noGrp="1"/>
          </p:cNvSpPr>
          <p:nvPr>
            <p:ph type="body" sz="quarter" idx="3"/>
          </p:nvPr>
        </p:nvSpPr>
        <p:spPr>
          <a:xfrm>
            <a:off x="6464300" y="1681164"/>
            <a:ext cx="5032373" cy="611594"/>
          </a:xfrm>
        </p:spPr>
        <p:txBody>
          <a:bodyPr anchor="b">
            <a:normAutofit/>
          </a:bodyPr>
          <a:lstStyle>
            <a:lvl1pPr marL="0" indent="0">
              <a:buNone/>
              <a:defRPr sz="2000" b="0"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Content Placeholder 5">
            <a:extLst>
              <a:ext uri="{FF2B5EF4-FFF2-40B4-BE49-F238E27FC236}">
                <a16:creationId xmlns:a16="http://schemas.microsoft.com/office/drawing/2014/main" id="{7B693176-506D-C540-875A-CC2B9B0B3435}"/>
              </a:ext>
            </a:extLst>
          </p:cNvPr>
          <p:cNvSpPr>
            <a:spLocks noGrp="1"/>
          </p:cNvSpPr>
          <p:nvPr>
            <p:ph sz="quarter" idx="4"/>
          </p:nvPr>
        </p:nvSpPr>
        <p:spPr>
          <a:xfrm>
            <a:off x="6464300" y="2505075"/>
            <a:ext cx="5032373" cy="340836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10/4/2022</a:t>
            </a:fld>
            <a:endParaRPr lang="nl-NL"/>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4081724344"/>
      </p:ext>
    </p:extLst>
  </p:cSld>
  <p:clrMapOvr>
    <a:masterClrMapping/>
  </p:clrMapOvr>
  <p:extLst>
    <p:ext uri="{DCECCB84-F9BA-43D5-87BE-67443E8EF086}">
      <p15:sldGuideLst xmlns:p15="http://schemas.microsoft.com/office/powerpoint/2012/main">
        <p15:guide id="1" pos="4072">
          <p15:clr>
            <a:srgbClr val="FBAE40"/>
          </p15:clr>
        </p15:guide>
        <p15:guide id="2" pos="361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4203-9788-8D42-9DC1-B12E31CA9FAB}"/>
              </a:ext>
            </a:extLst>
          </p:cNvPr>
          <p:cNvSpPr>
            <a:spLocks noGrp="1"/>
          </p:cNvSpPr>
          <p:nvPr>
            <p:ph type="title"/>
          </p:nvPr>
        </p:nvSpPr>
        <p:spPr/>
        <p:txBody>
          <a:bodyPr/>
          <a:lstStyle/>
          <a:p>
            <a:r>
              <a:rPr lang="nl-NL"/>
              <a:t>Klik om stijl te bewerken</a:t>
            </a:r>
            <a:endParaRPr lang="en-US" dirty="0"/>
          </a:p>
        </p:txBody>
      </p:sp>
      <p:sp>
        <p:nvSpPr>
          <p:cNvPr id="3" name="Date Placeholder 2">
            <a:extLst>
              <a:ext uri="{FF2B5EF4-FFF2-40B4-BE49-F238E27FC236}">
                <a16:creationId xmlns:a16="http://schemas.microsoft.com/office/drawing/2014/main" id="{CD284FE0-5D46-AC4C-87F4-4E70DF7FBAED}"/>
              </a:ext>
            </a:extLst>
          </p:cNvPr>
          <p:cNvSpPr>
            <a:spLocks noGrp="1"/>
          </p:cNvSpPr>
          <p:nvPr>
            <p:ph type="dt" sz="half" idx="10"/>
          </p:nvPr>
        </p:nvSpPr>
        <p:spPr/>
        <p:txBody>
          <a:bodyPr vert="horz" lIns="0" tIns="0" rIns="0" bIns="0" rtlCol="0" anchor="ctr"/>
          <a:lstStyle>
            <a:lvl1pPr>
              <a:defRPr lang="en-US" smtClean="0"/>
            </a:lvl1pPr>
          </a:lstStyle>
          <a:p>
            <a:fld id="{CDAFA5EE-5DA9-46C8-93D3-FBCFD40F1F9A}" type="datetime1">
              <a:rPr lang="en-US" smtClean="0"/>
              <a:t>10/4/2022</a:t>
            </a:fld>
            <a:endParaRPr lang="nl-NL"/>
          </a:p>
        </p:txBody>
      </p:sp>
      <p:sp>
        <p:nvSpPr>
          <p:cNvPr id="4" name="Footer Placeholder 3">
            <a:extLst>
              <a:ext uri="{FF2B5EF4-FFF2-40B4-BE49-F238E27FC236}">
                <a16:creationId xmlns:a16="http://schemas.microsoft.com/office/drawing/2014/main" id="{56E2B5ED-6ADC-CC4E-96CA-36DA42E85677}"/>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5" name="Slide Number Placeholder 4">
            <a:extLst>
              <a:ext uri="{FF2B5EF4-FFF2-40B4-BE49-F238E27FC236}">
                <a16:creationId xmlns:a16="http://schemas.microsoft.com/office/drawing/2014/main" id="{54C5759A-C4A7-FA4D-86A4-30D7C2FED8B4}"/>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827617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10/4/2022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74672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23D55A1-1AB9-8B4B-8A2B-00B862F6405C}"/>
              </a:ext>
            </a:extLst>
          </p:cNvPr>
          <p:cNvSpPr>
            <a:spLocks noGrp="1"/>
          </p:cNvSpPr>
          <p:nvPr>
            <p:ph type="dt" sz="half" idx="10"/>
          </p:nvPr>
        </p:nvSpPr>
        <p:spPr/>
        <p:txBody>
          <a:bodyPr vert="horz" lIns="0" tIns="0" rIns="0" bIns="0" rtlCol="0" anchor="ctr"/>
          <a:lstStyle>
            <a:lvl1pPr>
              <a:defRPr lang="en-US" smtClean="0"/>
            </a:lvl1pPr>
          </a:lstStyle>
          <a:p>
            <a:fld id="{DF253E07-E44D-4A15-B34C-411A7B6B5973}" type="datetime1">
              <a:rPr lang="en-US" smtClean="0"/>
              <a:t>10/4/2022</a:t>
            </a:fld>
            <a:endParaRPr lang="nl-NL" dirty="0"/>
          </a:p>
        </p:txBody>
      </p:sp>
      <p:sp>
        <p:nvSpPr>
          <p:cNvPr id="8" name="Footer Placeholder 7">
            <a:extLst>
              <a:ext uri="{FF2B5EF4-FFF2-40B4-BE49-F238E27FC236}">
                <a16:creationId xmlns:a16="http://schemas.microsoft.com/office/drawing/2014/main" id="{83528426-8933-FB41-9B8B-8BEF79C12D10}"/>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9" name="Slide Number Placeholder 8">
            <a:extLst>
              <a:ext uri="{FF2B5EF4-FFF2-40B4-BE49-F238E27FC236}">
                <a16:creationId xmlns:a16="http://schemas.microsoft.com/office/drawing/2014/main" id="{6C526F88-31CD-564D-A173-CEEE45F410CC}"/>
              </a:ext>
            </a:extLst>
          </p:cNvPr>
          <p:cNvSpPr>
            <a:spLocks noGrp="1"/>
          </p:cNvSpPr>
          <p:nvPr>
            <p:ph type="sldNum" sz="quarter" idx="12"/>
          </p:nvPr>
        </p:nvSpPr>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3" name="Tijdelijke aanduiding voor afbeelding 2">
            <a:extLst>
              <a:ext uri="{FF2B5EF4-FFF2-40B4-BE49-F238E27FC236}">
                <a16:creationId xmlns:a16="http://schemas.microsoft.com/office/drawing/2014/main" id="{BE155DE4-7223-4008-9868-54F08E6AE8EF}"/>
              </a:ext>
            </a:extLst>
          </p:cNvPr>
          <p:cNvSpPr>
            <a:spLocks noGrp="1"/>
          </p:cNvSpPr>
          <p:nvPr>
            <p:ph type="pic" sz="quarter" idx="13"/>
          </p:nvPr>
        </p:nvSpPr>
        <p:spPr>
          <a:xfrm>
            <a:off x="0" y="0"/>
            <a:ext cx="12192000" cy="6388894"/>
          </a:xfrm>
        </p:spPr>
        <p:txBody>
          <a:bodyPr/>
          <a:lstStyle/>
          <a:p>
            <a:r>
              <a:rPr lang="nl-NL"/>
              <a:t>Klik op het pictogram als u een afbeelding wilt toevoegen</a:t>
            </a:r>
          </a:p>
        </p:txBody>
      </p:sp>
    </p:spTree>
    <p:extLst>
      <p:ext uri="{BB962C8B-B14F-4D97-AF65-F5344CB8AC3E}">
        <p14:creationId xmlns:p14="http://schemas.microsoft.com/office/powerpoint/2010/main" val="255214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64515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Afsluit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962940" y="1600181"/>
            <a:ext cx="6266120" cy="472361"/>
          </a:xfrm>
          <a:noFill/>
        </p:spPr>
        <p:txBody>
          <a:bodyPr wrap="none" bIns="108000"/>
          <a:lstStyle>
            <a:lvl1pPr algn="l">
              <a:defRPr sz="2000" b="0" i="0">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p:nvPr>
        </p:nvSpPr>
        <p:spPr>
          <a:xfrm>
            <a:off x="2962940" y="2620927"/>
            <a:ext cx="6266120" cy="2860158"/>
          </a:xfrm>
        </p:spPr>
        <p:txBody>
          <a:bodyPr/>
          <a:lstStyle>
            <a:lvl1pPr marL="0" indent="0">
              <a:buClr>
                <a:schemeClr val="accent3"/>
              </a:buClr>
              <a:buNone/>
              <a:defRPr/>
            </a:lvl1pPr>
            <a:lvl2pPr marL="311150" indent="0">
              <a:buClr>
                <a:schemeClr val="accent3"/>
              </a:buClr>
              <a:buNone/>
              <a:defRPr/>
            </a:lvl2pPr>
            <a:lvl3pPr marL="627063" indent="0">
              <a:buClr>
                <a:schemeClr val="accent3"/>
              </a:buClr>
              <a:buNone/>
              <a:defRPr/>
            </a:lvl3pPr>
            <a:lvl4pPr marL="854075" indent="0">
              <a:buClr>
                <a:schemeClr val="accent3"/>
              </a:buClr>
              <a:buNone/>
              <a:defRPr/>
            </a:lvl4pPr>
            <a:lvl5pPr marL="1116012" indent="0">
              <a:buClr>
                <a:schemeClr val="accent3"/>
              </a:buCl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pic>
        <p:nvPicPr>
          <p:cNvPr id="9" name="Picture 10">
            <a:extLst>
              <a:ext uri="{FF2B5EF4-FFF2-40B4-BE49-F238E27FC236}">
                <a16:creationId xmlns:a16="http://schemas.microsoft.com/office/drawing/2014/main" id="{F75076EE-A408-4A89-8436-575B4424CF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70328" y="420300"/>
            <a:ext cx="2656423" cy="1020548"/>
          </a:xfrm>
          <a:prstGeom prst="rect">
            <a:avLst/>
          </a:prstGeom>
        </p:spPr>
      </p:pic>
      <p:cxnSp>
        <p:nvCxnSpPr>
          <p:cNvPr id="14" name="Straight Connector 2">
            <a:extLst>
              <a:ext uri="{FF2B5EF4-FFF2-40B4-BE49-F238E27FC236}">
                <a16:creationId xmlns:a16="http://schemas.microsoft.com/office/drawing/2014/main" id="{B5E32A2F-5B74-41A0-BA70-A5AC2308FF18}"/>
              </a:ext>
            </a:extLst>
          </p:cNvPr>
          <p:cNvCxnSpPr>
            <a:cxnSpLocks/>
          </p:cNvCxnSpPr>
          <p:nvPr userDrawn="1"/>
        </p:nvCxnSpPr>
        <p:spPr>
          <a:xfrm>
            <a:off x="2992944" y="2241985"/>
            <a:ext cx="6206111"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141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DA0A26D7-EAE0-4F40-9761-FEB66032721C}"/>
              </a:ext>
            </a:extLst>
          </p:cNvPr>
          <p:cNvSpPr/>
          <p:nvPr userDrawn="1"/>
        </p:nvSpPr>
        <p:spPr>
          <a:xfrm>
            <a:off x="0" y="6394010"/>
            <a:ext cx="12192000" cy="463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b="0" i="0" dirty="0">
              <a:latin typeface="Calibri Light" panose="020F0302020204030204" pitchFamily="34" charset="0"/>
            </a:endParaRPr>
          </a:p>
        </p:txBody>
      </p:sp>
      <p:sp>
        <p:nvSpPr>
          <p:cNvPr id="3" name="Rectangle 8">
            <a:extLst>
              <a:ext uri="{FF2B5EF4-FFF2-40B4-BE49-F238E27FC236}">
                <a16:creationId xmlns:a16="http://schemas.microsoft.com/office/drawing/2014/main" id="{28DA486A-833D-4A88-A0C9-C20EA8761E44}"/>
              </a:ext>
            </a:extLst>
          </p:cNvPr>
          <p:cNvSpPr/>
          <p:nvPr userDrawn="1"/>
        </p:nvSpPr>
        <p:spPr>
          <a:xfrm>
            <a:off x="0" y="6394010"/>
            <a:ext cx="12192000" cy="463985"/>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4" name="Picture 9">
            <a:extLst>
              <a:ext uri="{FF2B5EF4-FFF2-40B4-BE49-F238E27FC236}">
                <a16:creationId xmlns:a16="http://schemas.microsoft.com/office/drawing/2014/main" id="{146E8AD3-5DAE-4ECA-9598-FCBE0F8EDC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5" name="Straight Connector 10">
            <a:extLst>
              <a:ext uri="{FF2B5EF4-FFF2-40B4-BE49-F238E27FC236}">
                <a16:creationId xmlns:a16="http://schemas.microsoft.com/office/drawing/2014/main" id="{CD83047A-B1BA-45A6-A0EF-C65B2685AF9F}"/>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jdelijke aanduiding voor tekst 6">
            <a:extLst>
              <a:ext uri="{FF2B5EF4-FFF2-40B4-BE49-F238E27FC236}">
                <a16:creationId xmlns:a16="http://schemas.microsoft.com/office/drawing/2014/main" id="{E49CE37B-4D94-49CC-AF0E-FDEA9226AF17}"/>
              </a:ext>
            </a:extLst>
          </p:cNvPr>
          <p:cNvSpPr>
            <a:spLocks noGrp="1"/>
          </p:cNvSpPr>
          <p:nvPr>
            <p:ph type="body" sz="quarter" idx="10" hasCustomPrompt="1"/>
          </p:nvPr>
        </p:nvSpPr>
        <p:spPr>
          <a:xfrm>
            <a:off x="695326" y="1341437"/>
            <a:ext cx="10801350" cy="3807129"/>
          </a:xfrm>
        </p:spPr>
        <p:txBody>
          <a:bodyPr wrap="none">
            <a:noAutofit/>
          </a:bodyPr>
          <a:lstStyle>
            <a:lvl1pPr marL="0" indent="0" algn="ctr">
              <a:buNone/>
              <a:defRPr sz="8800" b="0" i="0">
                <a:solidFill>
                  <a:schemeClr val="bg1"/>
                </a:solidFill>
                <a:latin typeface="Calibri" panose="020F0502020204030204" pitchFamily="34"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nl-NL" dirty="0"/>
              <a:t>Quote</a:t>
            </a:r>
          </a:p>
        </p:txBody>
      </p:sp>
    </p:spTree>
    <p:extLst>
      <p:ext uri="{BB962C8B-B14F-4D97-AF65-F5344CB8AC3E}">
        <p14:creationId xmlns:p14="http://schemas.microsoft.com/office/powerpoint/2010/main" val="127062299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333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tIns="28800" bIns="0"/>
          <a:lstStyle/>
          <a:p>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p:txBody>
          <a:bodyPr>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dirty="0">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Tree>
    <p:extLst>
      <p:ext uri="{BB962C8B-B14F-4D97-AF65-F5344CB8AC3E}">
        <p14:creationId xmlns:p14="http://schemas.microsoft.com/office/powerpoint/2010/main" val="105855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48B48F8-F65A-434C-8F55-F87512656DEE}"/>
              </a:ext>
            </a:extLst>
          </p:cNvPr>
          <p:cNvSpPr>
            <a:spLocks noGrp="1"/>
          </p:cNvSpPr>
          <p:nvPr>
            <p:ph type="subTitle" idx="1" hasCustomPrompt="1"/>
          </p:nvPr>
        </p:nvSpPr>
        <p:spPr>
          <a:xfrm>
            <a:off x="4308143" y="3802796"/>
            <a:ext cx="3575714" cy="834153"/>
          </a:xfrm>
        </p:spPr>
        <p:txBody>
          <a:bodyPr>
            <a:normAutofit/>
          </a:bodyPr>
          <a:lstStyle>
            <a:lvl1pPr marL="0" indent="0" algn="ctr">
              <a:lnSpc>
                <a:spcPct val="100000"/>
              </a:lnSpc>
              <a:spcBef>
                <a:spcPts val="0"/>
              </a:spcBef>
              <a:buNone/>
              <a:defRPr sz="1600" baseline="0">
                <a:solidFill>
                  <a:schemeClr val="tx1"/>
                </a:solidFill>
                <a:latin typeface="+mn-lt"/>
                <a:ea typeface="Open Sans Light" panose="020B0604020202020204" charset="0"/>
                <a:cs typeface="Open Sans Light" panose="020B060402020202020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Naam van de </a:t>
            </a:r>
            <a:r>
              <a:rPr lang="en-US" dirty="0" err="1"/>
              <a:t>presentator</a:t>
            </a:r>
            <a:r>
              <a:rPr lang="en-US" dirty="0"/>
              <a:t> met </a:t>
            </a:r>
            <a:r>
              <a:rPr lang="en-US" dirty="0" err="1"/>
              <a:t>daaronder</a:t>
            </a:r>
            <a:r>
              <a:rPr lang="en-US" dirty="0"/>
              <a:t> de datum</a:t>
            </a:r>
          </a:p>
        </p:txBody>
      </p:sp>
      <p:sp>
        <p:nvSpPr>
          <p:cNvPr id="7" name="Title 6">
            <a:extLst>
              <a:ext uri="{FF2B5EF4-FFF2-40B4-BE49-F238E27FC236}">
                <a16:creationId xmlns:a16="http://schemas.microsoft.com/office/drawing/2014/main" id="{DC258382-4662-8748-81F9-E678198AFEEC}"/>
              </a:ext>
            </a:extLst>
          </p:cNvPr>
          <p:cNvSpPr>
            <a:spLocks noGrp="1"/>
          </p:cNvSpPr>
          <p:nvPr>
            <p:ph type="title" hasCustomPrompt="1"/>
          </p:nvPr>
        </p:nvSpPr>
        <p:spPr>
          <a:xfrm>
            <a:off x="695325" y="3186332"/>
            <a:ext cx="10801350" cy="421866"/>
          </a:xfrm>
          <a:noFill/>
        </p:spPr>
        <p:txBody>
          <a:bodyPr vert="horz" lIns="0" tIns="28800" rIns="0" bIns="0" rtlCol="0" anchor="ctr">
            <a:noAutofit/>
          </a:bodyPr>
          <a:lstStyle>
            <a:lvl1pPr>
              <a:defRPr lang="en-US" dirty="0"/>
            </a:lvl1pPr>
          </a:lstStyle>
          <a:p>
            <a:pPr lvl="0"/>
            <a:r>
              <a:rPr lang="en-US" dirty="0" err="1"/>
              <a:t>Titel</a:t>
            </a:r>
            <a:r>
              <a:rPr lang="en-US" dirty="0"/>
              <a:t> met </a:t>
            </a:r>
            <a:r>
              <a:rPr lang="en-US" dirty="0" err="1"/>
              <a:t>eerste</a:t>
            </a:r>
            <a:r>
              <a:rPr lang="en-US" dirty="0"/>
              <a:t> </a:t>
            </a:r>
            <a:r>
              <a:rPr lang="en-US" dirty="0" err="1"/>
              <a:t>tekst</a:t>
            </a:r>
            <a:r>
              <a:rPr lang="en-US" dirty="0"/>
              <a:t> </a:t>
            </a:r>
            <a:r>
              <a:rPr lang="en-US" dirty="0" err="1"/>
              <a:t>donker</a:t>
            </a:r>
            <a:r>
              <a:rPr lang="en-US" dirty="0"/>
              <a:t>, </a:t>
            </a:r>
            <a:r>
              <a:rPr lang="en-US" dirty="0" err="1"/>
              <a:t>tweede</a:t>
            </a:r>
            <a:r>
              <a:rPr lang="en-US" dirty="0"/>
              <a:t> </a:t>
            </a:r>
            <a:r>
              <a:rPr lang="en-US" dirty="0" err="1"/>
              <a:t>tekst</a:t>
            </a:r>
            <a:r>
              <a:rPr lang="en-US" dirty="0"/>
              <a:t> </a:t>
            </a:r>
            <a:r>
              <a:rPr lang="en-US" dirty="0" err="1"/>
              <a:t>lichter</a:t>
            </a:r>
            <a:endParaRPr lang="en-US" dirty="0"/>
          </a:p>
        </p:txBody>
      </p:sp>
      <p:sp>
        <p:nvSpPr>
          <p:cNvPr id="8" name="Date Placeholder 7">
            <a:extLst>
              <a:ext uri="{FF2B5EF4-FFF2-40B4-BE49-F238E27FC236}">
                <a16:creationId xmlns:a16="http://schemas.microsoft.com/office/drawing/2014/main" id="{9ED22850-37EA-CF46-8BB6-A36E56B04D9F}"/>
              </a:ext>
            </a:extLst>
          </p:cNvPr>
          <p:cNvSpPr>
            <a:spLocks noGrp="1"/>
          </p:cNvSpPr>
          <p:nvPr>
            <p:ph type="dt" sz="half" idx="10"/>
          </p:nvPr>
        </p:nvSpPr>
        <p:spPr/>
        <p:txBody>
          <a:bodyPr vert="horz" lIns="0" tIns="0" rIns="0" bIns="0" anchor="ctr" anchorCtr="0"/>
          <a:lstStyle/>
          <a:p>
            <a:fld id="{6C952479-DC96-4BDD-A11C-552B9625E58D}" type="datetime1">
              <a:rPr lang="en-US" smtClean="0"/>
              <a:pPr/>
              <a:t>10/4/2022</a:t>
            </a:fld>
            <a:endParaRPr lang="en-US" dirty="0"/>
          </a:p>
        </p:txBody>
      </p:sp>
      <p:sp>
        <p:nvSpPr>
          <p:cNvPr id="9" name="Footer Placeholder 8">
            <a:extLst>
              <a:ext uri="{FF2B5EF4-FFF2-40B4-BE49-F238E27FC236}">
                <a16:creationId xmlns:a16="http://schemas.microsoft.com/office/drawing/2014/main" id="{8B2755EB-E5D1-9341-8283-FB179F5CC92D}"/>
              </a:ext>
            </a:extLst>
          </p:cNvPr>
          <p:cNvSpPr>
            <a:spLocks noGrp="1"/>
          </p:cNvSpPr>
          <p:nvPr>
            <p:ph type="ftr" sz="quarter" idx="11"/>
          </p:nvPr>
        </p:nvSpPr>
        <p:spPr>
          <a:xfrm>
            <a:off x="259976" y="6463459"/>
            <a:ext cx="3550026" cy="348315"/>
          </a:xfrm>
          <a:prstGeom prst="rect">
            <a:avLst/>
          </a:prstGeom>
        </p:spPr>
        <p:txBody>
          <a:bodyPr vert="horz" lIns="0" tIns="0" rIns="0" bIns="0" anchor="ctr" anchorCtr="0"/>
          <a:lstStyle>
            <a:lvl1pPr>
              <a:defRPr lang="en-US"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10" name="Slide Number Placeholder 9">
            <a:extLst>
              <a:ext uri="{FF2B5EF4-FFF2-40B4-BE49-F238E27FC236}">
                <a16:creationId xmlns:a16="http://schemas.microsoft.com/office/drawing/2014/main" id="{A4EAC276-5AF4-B148-8DE0-84084A075DDB}"/>
              </a:ext>
            </a:extLst>
          </p:cNvPr>
          <p:cNvSpPr>
            <a:spLocks noGrp="1"/>
          </p:cNvSpPr>
          <p:nvPr>
            <p:ph type="sldNum" sz="quarter" idx="12"/>
          </p:nvPr>
        </p:nvSpPr>
        <p:spPr/>
        <p:txBody>
          <a:bodyPr vert="horz" lIns="0" tIns="0" rIns="0" bIns="0" anchor="ctr" anchorCtr="0"/>
          <a:lstStyle/>
          <a:p>
            <a:fld id="{63D2515C-A37A-744F-8DA2-E1C9190E5349}" type="slidenum">
              <a:rPr lang="en-US" smtClean="0"/>
              <a:pPr/>
              <a:t>‹nr.›</a:t>
            </a:fld>
            <a:endParaRPr lang="en-US" dirty="0"/>
          </a:p>
        </p:txBody>
      </p:sp>
      <p:cxnSp>
        <p:nvCxnSpPr>
          <p:cNvPr id="14" name="Straight Connector 18">
            <a:extLst>
              <a:ext uri="{FF2B5EF4-FFF2-40B4-BE49-F238E27FC236}">
                <a16:creationId xmlns:a16="http://schemas.microsoft.com/office/drawing/2014/main" id="{6A09D83C-628E-4607-9949-FCA73DE982DF}"/>
              </a:ext>
            </a:extLst>
          </p:cNvPr>
          <p:cNvCxnSpPr/>
          <p:nvPr userDrawn="1"/>
        </p:nvCxnSpPr>
        <p:spPr>
          <a:xfrm>
            <a:off x="2981325" y="2203154"/>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pic>
        <p:nvPicPr>
          <p:cNvPr id="15" name="Picture 15">
            <a:extLst>
              <a:ext uri="{FF2B5EF4-FFF2-40B4-BE49-F238E27FC236}">
                <a16:creationId xmlns:a16="http://schemas.microsoft.com/office/drawing/2014/main" id="{13393A3D-2333-43E2-8DFF-EE0BDA65A62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480272" y="1622663"/>
            <a:ext cx="1150303" cy="1150303"/>
          </a:xfrm>
          <a:prstGeom prst="rect">
            <a:avLst/>
          </a:prstGeom>
        </p:spPr>
      </p:pic>
      <p:pic>
        <p:nvPicPr>
          <p:cNvPr id="19" name="Picture 16">
            <a:extLst>
              <a:ext uri="{FF2B5EF4-FFF2-40B4-BE49-F238E27FC236}">
                <a16:creationId xmlns:a16="http://schemas.microsoft.com/office/drawing/2014/main" id="{41F01112-F57A-449A-91B1-E798A8344AD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4559132" y="1622663"/>
            <a:ext cx="1150303" cy="1150303"/>
          </a:xfrm>
          <a:prstGeom prst="rect">
            <a:avLst/>
          </a:prstGeom>
        </p:spPr>
      </p:pic>
      <p:pic>
        <p:nvPicPr>
          <p:cNvPr id="22" name="Picture 12">
            <a:extLst>
              <a:ext uri="{FF2B5EF4-FFF2-40B4-BE49-F238E27FC236}">
                <a16:creationId xmlns:a16="http://schemas.microsoft.com/office/drawing/2014/main" id="{9D991CCE-5949-4252-9C70-89AF553D74C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Tree>
    <p:extLst>
      <p:ext uri="{BB962C8B-B14F-4D97-AF65-F5344CB8AC3E}">
        <p14:creationId xmlns:p14="http://schemas.microsoft.com/office/powerpoint/2010/main" val="2151761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_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3" name="Content Placeholder 2">
            <a:extLst>
              <a:ext uri="{FF2B5EF4-FFF2-40B4-BE49-F238E27FC236}">
                <a16:creationId xmlns:a16="http://schemas.microsoft.com/office/drawing/2014/main" id="{5FC9D33E-ABBA-B64E-A5EC-5727C6586C97}"/>
              </a:ext>
            </a:extLst>
          </p:cNvPr>
          <p:cNvSpPr>
            <a:spLocks noGrp="1"/>
          </p:cNvSpPr>
          <p:nvPr>
            <p:ph idx="1" hasCustomPrompt="1"/>
          </p:nvPr>
        </p:nvSpPr>
        <p:spPr>
          <a:xfrm>
            <a:off x="695325" y="2097089"/>
            <a:ext cx="5035625" cy="3816348"/>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8" name="Tijdelijke aanduiding voor tekst 17">
            <a:extLst>
              <a:ext uri="{FF2B5EF4-FFF2-40B4-BE49-F238E27FC236}">
                <a16:creationId xmlns:a16="http://schemas.microsoft.com/office/drawing/2014/main" id="{8A011AFA-D1B6-4C95-A2EB-ED17B670ABB8}"/>
              </a:ext>
            </a:extLst>
          </p:cNvPr>
          <p:cNvSpPr>
            <a:spLocks noGrp="1"/>
          </p:cNvSpPr>
          <p:nvPr>
            <p:ph type="body" sz="quarter" idx="13" hasCustomPrompt="1"/>
          </p:nvPr>
        </p:nvSpPr>
        <p:spPr>
          <a:xfrm>
            <a:off x="695576" y="1341438"/>
            <a:ext cx="5040061"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8" name="Rechte verbindingslijn 27">
            <a:extLst>
              <a:ext uri="{FF2B5EF4-FFF2-40B4-BE49-F238E27FC236}">
                <a16:creationId xmlns:a16="http://schemas.microsoft.com/office/drawing/2014/main" id="{2A84CAC7-A839-443B-A6A2-2831E98C8D54}"/>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2088566"/>
            <a:ext cx="5035625" cy="3824872"/>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jdelijke aanduiding voor tekst 17">
            <a:extLst>
              <a:ext uri="{FF2B5EF4-FFF2-40B4-BE49-F238E27FC236}">
                <a16:creationId xmlns:a16="http://schemas.microsoft.com/office/drawing/2014/main" id="{CB97F5F0-6AA8-4EB1-AFBE-D5DD28B9952B}"/>
              </a:ext>
            </a:extLst>
          </p:cNvPr>
          <p:cNvSpPr>
            <a:spLocks noGrp="1"/>
          </p:cNvSpPr>
          <p:nvPr>
            <p:ph type="body" sz="quarter" idx="15" hasCustomPrompt="1"/>
          </p:nvPr>
        </p:nvSpPr>
        <p:spPr>
          <a:xfrm>
            <a:off x="6461302" y="1341438"/>
            <a:ext cx="5035120" cy="298634"/>
          </a:xfrm>
        </p:spPr>
        <p:txBody>
          <a:bodyPr wrap="none" anchor="b" anchorCtr="0">
            <a:noAutofit/>
          </a:bodyPr>
          <a:lstStyle>
            <a:lvl1pPr marL="0" indent="0" algn="ctr">
              <a:buNone/>
              <a:defRPr sz="2400" b="0" i="0">
                <a:latin typeface="Calibri" panose="020F0502020204030204" pitchFamily="34" charset="0"/>
              </a:defRPr>
            </a:lvl1pPr>
          </a:lstStyle>
          <a:p>
            <a:pPr lvl="0"/>
            <a:r>
              <a:rPr lang="nl-NL" dirty="0"/>
              <a:t>Titel</a:t>
            </a:r>
          </a:p>
        </p:txBody>
      </p:sp>
      <p:cxnSp>
        <p:nvCxnSpPr>
          <p:cNvPr id="27" name="Rechte verbindingslijn 26">
            <a:extLst>
              <a:ext uri="{FF2B5EF4-FFF2-40B4-BE49-F238E27FC236}">
                <a16:creationId xmlns:a16="http://schemas.microsoft.com/office/drawing/2014/main" id="{541FCB78-199B-48C1-A8D5-B2549D495832}"/>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910910"/>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88120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Afsluitin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87E16734-C294-4BAE-96FF-538C09A6C1D7}"/>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3" name="Straight Connector 10">
            <a:extLst>
              <a:ext uri="{FF2B5EF4-FFF2-40B4-BE49-F238E27FC236}">
                <a16:creationId xmlns:a16="http://schemas.microsoft.com/office/drawing/2014/main" id="{01E7E6A6-0941-4D9A-8B56-596729CA9EB5}"/>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p:txBody>
          <a:bodyPr/>
          <a:lstStyle>
            <a:lvl1pPr>
              <a:defRPr b="0" i="0">
                <a:latin typeface="Calibri Light" panose="020F0302020204030204" pitchFamily="34" charset="0"/>
              </a:defRPr>
            </a:lvl1pPr>
          </a:lstStyle>
          <a:p>
            <a:endParaRPr lang="nl-NL"/>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1" name="Picture 12">
            <a:extLst>
              <a:ext uri="{FF2B5EF4-FFF2-40B4-BE49-F238E27FC236}">
                <a16:creationId xmlns:a16="http://schemas.microsoft.com/office/drawing/2014/main" id="{E91BDF7A-6523-41B2-88C3-960AD4F067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30542" b="13751"/>
          <a:stretch/>
        </p:blipFill>
        <p:spPr>
          <a:xfrm>
            <a:off x="4373446" y="6463460"/>
            <a:ext cx="3445109" cy="402919"/>
          </a:xfrm>
          <a:prstGeom prst="rect">
            <a:avLst/>
          </a:prstGeom>
        </p:spPr>
      </p:pic>
      <p:sp>
        <p:nvSpPr>
          <p:cNvPr id="16" name="Title 1">
            <a:extLst>
              <a:ext uri="{FF2B5EF4-FFF2-40B4-BE49-F238E27FC236}">
                <a16:creationId xmlns:a16="http://schemas.microsoft.com/office/drawing/2014/main" id="{DF3D5290-631F-8E4D-8038-8152DC4A7859}"/>
              </a:ext>
            </a:extLst>
          </p:cNvPr>
          <p:cNvSpPr txBox="1">
            <a:spLocks/>
          </p:cNvSpPr>
          <p:nvPr userDrawn="1"/>
        </p:nvSpPr>
        <p:spPr>
          <a:xfrm>
            <a:off x="695325" y="3180939"/>
            <a:ext cx="10801350" cy="437866"/>
          </a:xfrm>
          <a:prstGeom prst="rect">
            <a:avLst/>
          </a:prstGeom>
        </p:spPr>
        <p:txBody>
          <a:bodyPr/>
          <a:lstStyle>
            <a:lvl1pPr algn="ctr"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en-US" b="0" i="0" dirty="0" err="1">
                <a:latin typeface="Calibri Light" panose="020F0302020204030204" pitchFamily="34" charset="0"/>
              </a:rPr>
              <a:t>npres.nl</a:t>
            </a:r>
            <a:endParaRPr lang="en-US" b="0" i="0" dirty="0">
              <a:latin typeface="Calibri Light" panose="020F0302020204030204" pitchFamily="34" charset="0"/>
            </a:endParaRPr>
          </a:p>
        </p:txBody>
      </p:sp>
      <p:cxnSp>
        <p:nvCxnSpPr>
          <p:cNvPr id="17" name="Rechte verbindingslijn 11">
            <a:extLst>
              <a:ext uri="{FF2B5EF4-FFF2-40B4-BE49-F238E27FC236}">
                <a16:creationId xmlns:a16="http://schemas.microsoft.com/office/drawing/2014/main" id="{A4E04554-4815-EC46-928C-E21BC0C041B1}"/>
              </a:ext>
            </a:extLst>
          </p:cNvPr>
          <p:cNvCxnSpPr>
            <a:cxnSpLocks/>
          </p:cNvCxnSpPr>
          <p:nvPr userDrawn="1"/>
        </p:nvCxnSpPr>
        <p:spPr>
          <a:xfrm>
            <a:off x="4224669" y="3021914"/>
            <a:ext cx="3742661" cy="0"/>
          </a:xfrm>
          <a:prstGeom prst="line">
            <a:avLst/>
          </a:prstGeom>
          <a:ln w="12700" cap="rnd">
            <a:solidFill>
              <a:schemeClr val="accent1"/>
            </a:solidFill>
            <a:prstDash val="dash"/>
            <a:round/>
          </a:ln>
        </p:spPr>
        <p:style>
          <a:lnRef idx="1">
            <a:schemeClr val="accent1"/>
          </a:lnRef>
          <a:fillRef idx="0">
            <a:schemeClr val="accent1"/>
          </a:fillRef>
          <a:effectRef idx="0">
            <a:schemeClr val="accent1"/>
          </a:effectRef>
          <a:fontRef idx="minor">
            <a:schemeClr val="tx1"/>
          </a:fontRef>
        </p:style>
      </p:cxnSp>
      <p:pic>
        <p:nvPicPr>
          <p:cNvPr id="18" name="Picture 3">
            <a:extLst>
              <a:ext uri="{FF2B5EF4-FFF2-40B4-BE49-F238E27FC236}">
                <a16:creationId xmlns:a16="http://schemas.microsoft.com/office/drawing/2014/main" id="{50294A39-C0FF-414B-A70F-6898AD1B74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088" y="1705295"/>
            <a:ext cx="3051822" cy="1172451"/>
          </a:xfrm>
          <a:prstGeom prst="rect">
            <a:avLst/>
          </a:prstGeom>
        </p:spPr>
      </p:pic>
      <p:pic>
        <p:nvPicPr>
          <p:cNvPr id="19" name="Picture 9">
            <a:extLst>
              <a:ext uri="{FF2B5EF4-FFF2-40B4-BE49-F238E27FC236}">
                <a16:creationId xmlns:a16="http://schemas.microsoft.com/office/drawing/2014/main" id="{0F0D7F8E-9ADD-2C4E-AE70-93AF1E93861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94C33DC0-50CB-BA4C-ACA3-3561D38985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426905864"/>
      </p:ext>
    </p:extLst>
  </p:cSld>
  <p:clrMapOvr>
    <a:masterClrMapping/>
  </p:clrMapOvr>
  <p:extLst>
    <p:ext uri="{DCECCB84-F9BA-43D5-87BE-67443E8EF086}">
      <p15:sldGuideLst xmlns:p15="http://schemas.microsoft.com/office/powerpoint/2012/main">
        <p15:guide id="1" orient="horz" pos="2682">
          <p15:clr>
            <a:srgbClr val="FBAE40"/>
          </p15:clr>
        </p15:guide>
        <p15:guide id="2" pos="3840">
          <p15:clr>
            <a:srgbClr val="FBAE40"/>
          </p15:clr>
        </p15:guide>
        <p15:guide id="3" pos="1958">
          <p15:clr>
            <a:srgbClr val="FBAE40"/>
          </p15:clr>
        </p15:guide>
        <p15:guide id="4" pos="572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79FA1-4A15-4D7E-81F8-BCEF493CFD1A}"/>
              </a:ext>
            </a:extLst>
          </p:cNvPr>
          <p:cNvSpPr>
            <a:spLocks noGrp="1"/>
          </p:cNvSpPr>
          <p:nvPr>
            <p:ph type="ctrTitle" hasCustomPrompt="1"/>
          </p:nvPr>
        </p:nvSpPr>
        <p:spPr>
          <a:xfrm>
            <a:off x="2070552" y="3742735"/>
            <a:ext cx="7816663" cy="791997"/>
          </a:xfrm>
          <a:noFill/>
        </p:spPr>
        <p:txBody>
          <a:bodyPr anchor="ctr" anchorCtr="0"/>
          <a:lstStyle>
            <a:lvl1pPr algn="ctr">
              <a:defRPr sz="2800"/>
            </a:lvl1pPr>
          </a:lstStyle>
          <a:p>
            <a:r>
              <a:rPr lang="en-US" dirty="0" err="1"/>
              <a:t>Noordelijke</a:t>
            </a:r>
            <a:r>
              <a:rPr lang="en-US" dirty="0"/>
              <a:t> RES-</a:t>
            </a:r>
            <a:r>
              <a:rPr lang="en-US" dirty="0" err="1"/>
              <a:t>en</a:t>
            </a:r>
            <a:endParaRPr lang="nl-NL" dirty="0"/>
          </a:p>
        </p:txBody>
      </p:sp>
      <p:sp>
        <p:nvSpPr>
          <p:cNvPr id="3" name="Ondertitel 2">
            <a:extLst>
              <a:ext uri="{FF2B5EF4-FFF2-40B4-BE49-F238E27FC236}">
                <a16:creationId xmlns:a16="http://schemas.microsoft.com/office/drawing/2014/main" id="{CD172DB1-0A41-404C-8E65-97E6546EB6C3}"/>
              </a:ext>
            </a:extLst>
          </p:cNvPr>
          <p:cNvSpPr>
            <a:spLocks noGrp="1"/>
          </p:cNvSpPr>
          <p:nvPr>
            <p:ph type="subTitle" idx="1"/>
          </p:nvPr>
        </p:nvSpPr>
        <p:spPr>
          <a:xfrm>
            <a:off x="2070552" y="4662112"/>
            <a:ext cx="7816663" cy="736386"/>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23A5415B-E1BA-41E3-A115-CCA7D4C70515}"/>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288297E-A9E6-4A4B-BE95-948DD66A8756}"/>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089C2F50-C461-426F-A6E7-20A2CEAF1B18}"/>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Straight Connector 1">
            <a:extLst>
              <a:ext uri="{FF2B5EF4-FFF2-40B4-BE49-F238E27FC236}">
                <a16:creationId xmlns:a16="http://schemas.microsoft.com/office/drawing/2014/main" id="{DA170501-4914-4621-BC51-0ADD6078EF82}"/>
              </a:ext>
            </a:extLst>
          </p:cNvPr>
          <p:cNvCxnSpPr/>
          <p:nvPr userDrawn="1"/>
        </p:nvCxnSpPr>
        <p:spPr>
          <a:xfrm>
            <a:off x="2981325" y="2840032"/>
            <a:ext cx="6229350" cy="0"/>
          </a:xfrm>
          <a:prstGeom prst="line">
            <a:avLst/>
          </a:prstGeom>
          <a:ln w="12700" cap="rnd">
            <a:solidFill>
              <a:srgbClr val="387B9A"/>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24E5BC-F25F-024B-8272-73B10FA6A630}"/>
              </a:ext>
            </a:extLst>
          </p:cNvPr>
          <p:cNvSpPr txBox="1"/>
          <p:nvPr userDrawn="1"/>
        </p:nvSpPr>
        <p:spPr>
          <a:xfrm>
            <a:off x="1852612" y="6552709"/>
            <a:ext cx="8486775" cy="153888"/>
          </a:xfrm>
          <a:prstGeom prst="rect">
            <a:avLst/>
          </a:prstGeom>
          <a:noFill/>
        </p:spPr>
        <p:txBody>
          <a:bodyPr wrap="square" lIns="0" tIns="0" rIns="0" bIns="0" rtlCol="0">
            <a:spAutoFit/>
          </a:bodyPr>
          <a:lstStyle/>
          <a:p>
            <a:pPr algn="ctr"/>
            <a:r>
              <a:rPr lang="en-US" sz="1000" b="0" i="0" dirty="0">
                <a:solidFill>
                  <a:schemeClr val="tx2"/>
                </a:solidFill>
                <a:latin typeface="Calibri Light" panose="020F0302020204030204" pitchFamily="34" charset="0"/>
              </a:rPr>
              <a:t>Het </a:t>
            </a:r>
            <a:r>
              <a:rPr lang="en-US" sz="1000" b="0" i="0" dirty="0">
                <a:solidFill>
                  <a:schemeClr val="tx2"/>
                </a:solidFill>
                <a:latin typeface="Calibri" panose="020F0502020204030204" pitchFamily="34" charset="0"/>
              </a:rPr>
              <a:t>Expertise Centrum </a:t>
            </a:r>
            <a:r>
              <a:rPr lang="en-US" sz="1000" b="0" i="0" dirty="0" err="1">
                <a:solidFill>
                  <a:schemeClr val="tx2"/>
                </a:solidFill>
                <a:latin typeface="Calibri" panose="020F0502020204030204" pitchFamily="34" charset="0"/>
              </a:rPr>
              <a:t>Warmte</a:t>
            </a:r>
            <a:r>
              <a:rPr lang="en-US" sz="1000" b="0" i="0" dirty="0">
                <a:solidFill>
                  <a:schemeClr val="tx2"/>
                </a:solidFill>
                <a:latin typeface="Calibri" panose="020F0502020204030204" pitchFamily="34" charset="0"/>
              </a:rPr>
              <a:t> </a:t>
            </a:r>
            <a:r>
              <a:rPr lang="en-US" sz="1000" b="0" i="0" dirty="0">
                <a:solidFill>
                  <a:schemeClr val="tx2"/>
                </a:solidFill>
                <a:latin typeface="Calibri Light" panose="020F0302020204030204" pitchFamily="34" charset="0"/>
              </a:rPr>
              <a:t>is een initiatief van de Sectortafel Gebouwde Omgeving van het Klimaatakkoord.</a:t>
            </a:r>
          </a:p>
        </p:txBody>
      </p:sp>
      <p:pic>
        <p:nvPicPr>
          <p:cNvPr id="17" name="Picture 3">
            <a:extLst>
              <a:ext uri="{FF2B5EF4-FFF2-40B4-BE49-F238E27FC236}">
                <a16:creationId xmlns:a16="http://schemas.microsoft.com/office/drawing/2014/main" id="{E7FE988A-CAC1-5142-AFDF-3782DD35B0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19580" y="797953"/>
            <a:ext cx="2552838" cy="980751"/>
          </a:xfrm>
          <a:prstGeom prst="rect">
            <a:avLst/>
          </a:prstGeom>
        </p:spPr>
      </p:pic>
      <p:sp>
        <p:nvSpPr>
          <p:cNvPr id="19" name="Rectangle 8">
            <a:extLst>
              <a:ext uri="{FF2B5EF4-FFF2-40B4-BE49-F238E27FC236}">
                <a16:creationId xmlns:a16="http://schemas.microsoft.com/office/drawing/2014/main" id="{1F30E06F-8426-7849-A492-8590475527F3}"/>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pic>
        <p:nvPicPr>
          <p:cNvPr id="20" name="Picture 9">
            <a:extLst>
              <a:ext uri="{FF2B5EF4-FFF2-40B4-BE49-F238E27FC236}">
                <a16:creationId xmlns:a16="http://schemas.microsoft.com/office/drawing/2014/main" id="{08E03D45-8C71-1644-8D51-B275A960BD7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22" name="Straight Connector 10">
            <a:extLst>
              <a:ext uri="{FF2B5EF4-FFF2-40B4-BE49-F238E27FC236}">
                <a16:creationId xmlns:a16="http://schemas.microsoft.com/office/drawing/2014/main" id="{BE5F231B-634F-4F45-8D21-2481AC1DA90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13CD600-F7F3-E441-8ED3-090CA0FBC9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pic>
        <p:nvPicPr>
          <p:cNvPr id="23" name="Picture 4">
            <a:extLst>
              <a:ext uri="{FF2B5EF4-FFF2-40B4-BE49-F238E27FC236}">
                <a16:creationId xmlns:a16="http://schemas.microsoft.com/office/drawing/2014/main" id="{E82B9778-542E-2347-A8F2-5A9D0C723F80}"/>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58228" y="2251064"/>
            <a:ext cx="1222650" cy="1225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AC289639-C60D-B241-9C82-D86265E820F3}"/>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6476210" y="2251064"/>
            <a:ext cx="1177936" cy="117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59149"/>
      </p:ext>
    </p:extLst>
  </p:cSld>
  <p:clrMapOvr>
    <a:masterClrMapping/>
  </p:clrMapOvr>
  <p:extLst>
    <p:ext uri="{DCECCB84-F9BA-43D5-87BE-67443E8EF086}">
      <p15:sldGuideLst xmlns:p15="http://schemas.microsoft.com/office/powerpoint/2012/main">
        <p15:guide id="1" orient="horz" pos="268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tandaard tekstslid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5396609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en graphic">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087561"/>
          </a:xfrm>
        </p:spPr>
        <p:txBody>
          <a:bodyPr/>
          <a:lstStyle>
            <a:lvl1pPr marL="381000" indent="-403225">
              <a:lnSpc>
                <a:spcPct val="100000"/>
              </a:lnSpc>
              <a:buFont typeface="+mj-lt"/>
              <a:buAutoNum type="arabicPeriod"/>
              <a:defRPr sz="2400" b="0" i="0">
                <a:latin typeface="Calibri" panose="020F0502020204030204" pitchFamily="34" charset="0"/>
              </a:defRPr>
            </a:lvl1pPr>
            <a:lvl2pPr marL="717550" indent="-358775">
              <a:lnSpc>
                <a:spcPct val="100000"/>
              </a:lnSpc>
              <a:buFont typeface="+mj-lt"/>
              <a:buAutoNum type="arabicPeriod"/>
              <a:defRPr sz="2200"/>
            </a:lvl2pPr>
            <a:lvl3pPr marL="1074738" indent="-357188">
              <a:lnSpc>
                <a:spcPct val="100000"/>
              </a:lnSpc>
              <a:buFont typeface="+mj-lt"/>
              <a:buAutoNum type="arabicPeriod"/>
              <a:defRPr sz="2000"/>
            </a:lvl3pPr>
            <a:lvl4pPr marL="1346200" indent="-271463">
              <a:lnSpc>
                <a:spcPct val="100000"/>
              </a:lnSpc>
              <a:buFont typeface="+mj-lt"/>
              <a:buAutoNum type="arabicPeriod"/>
              <a:defRPr/>
            </a:lvl4pPr>
            <a:lvl5pPr marL="1616075" indent="-269875">
              <a:lnSpc>
                <a:spcPct val="100000"/>
              </a:lnSpc>
              <a:buFont typeface="+mj-lt"/>
              <a:buAutoNum type="arabicPeriod"/>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SmartArt 8">
            <a:extLst>
              <a:ext uri="{FF2B5EF4-FFF2-40B4-BE49-F238E27FC236}">
                <a16:creationId xmlns:a16="http://schemas.microsoft.com/office/drawing/2014/main" id="{7368748C-00C3-4749-8F7E-85929850892F}"/>
              </a:ext>
            </a:extLst>
          </p:cNvPr>
          <p:cNvSpPr>
            <a:spLocks noGrp="1"/>
          </p:cNvSpPr>
          <p:nvPr>
            <p:ph type="dgm" sz="quarter" idx="13"/>
          </p:nvPr>
        </p:nvSpPr>
        <p:spPr>
          <a:xfrm>
            <a:off x="695325" y="3605213"/>
            <a:ext cx="10801350" cy="2308225"/>
          </a:xfrm>
        </p:spPr>
        <p:txBody>
          <a:bodyPr/>
          <a:lstStyle/>
          <a:p>
            <a:r>
              <a:rPr lang="nl-NL"/>
              <a:t>Klik op het pictogram om een SmartArt-graphic toe te voegen</a:t>
            </a:r>
          </a:p>
        </p:txBody>
      </p:sp>
    </p:spTree>
    <p:extLst>
      <p:ext uri="{BB962C8B-B14F-4D97-AF65-F5344CB8AC3E}">
        <p14:creationId xmlns:p14="http://schemas.microsoft.com/office/powerpoint/2010/main" val="3938701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ccenttext en subtex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4852554"/>
            <a:ext cx="10801350" cy="1060883"/>
          </a:xfrm>
        </p:spPr>
        <p:txBody>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7"/>
            <a:ext cx="10801350" cy="2794137"/>
          </a:xfrm>
        </p:spPr>
        <p:txBody>
          <a:bodyPr anchor="ctr" anchorCtr="0"/>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34232590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el en activiteit gecentreerd">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lvl1pPr>
              <a:defRPr>
                <a:solidFill>
                  <a:schemeClr val="tx2"/>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2215561"/>
            <a:ext cx="10801350" cy="369787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cxnSp>
        <p:nvCxnSpPr>
          <p:cNvPr id="8" name="Rechte verbindingslijn 11">
            <a:extLst>
              <a:ext uri="{FF2B5EF4-FFF2-40B4-BE49-F238E27FC236}">
                <a16:creationId xmlns:a16="http://schemas.microsoft.com/office/drawing/2014/main" id="{D642DCA5-833B-4493-ABD8-33290026DB6C}"/>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0" name="Tijdelijke aanduiding voor tekst 9">
            <a:extLst>
              <a:ext uri="{FF2B5EF4-FFF2-40B4-BE49-F238E27FC236}">
                <a16:creationId xmlns:a16="http://schemas.microsoft.com/office/drawing/2014/main" id="{AE5F1D25-ADD7-463A-B588-D926CC5ACFAE}"/>
              </a:ext>
            </a:extLst>
          </p:cNvPr>
          <p:cNvSpPr>
            <a:spLocks noGrp="1"/>
          </p:cNvSpPr>
          <p:nvPr>
            <p:ph type="body" sz="quarter" idx="13"/>
          </p:nvPr>
        </p:nvSpPr>
        <p:spPr>
          <a:xfrm>
            <a:off x="695325" y="1341438"/>
            <a:ext cx="10801350" cy="468312"/>
          </a:xfrm>
        </p:spPr>
        <p:txBody>
          <a:bodyPr/>
          <a:lstStyle>
            <a:lvl1pPr marL="0" indent="0" algn="ctr">
              <a:buNone/>
              <a:defRPr sz="2800" b="0" i="0">
                <a:latin typeface="Calibri Light" panose="020F0302020204030204" pitchFamily="34" charset="0"/>
              </a:defRPr>
            </a:lvl1pPr>
            <a:lvl2pPr marL="314325" indent="0" algn="ctr">
              <a:buNone/>
              <a:defRPr/>
            </a:lvl2pPr>
            <a:lvl3pPr marL="627062" indent="0" algn="ctr">
              <a:buNone/>
              <a:defRPr/>
            </a:lvl3pPr>
            <a:lvl4pPr marL="852487" indent="0" algn="ctr">
              <a:buNone/>
              <a:defRPr/>
            </a:lvl4pPr>
            <a:lvl5pPr marL="1117600" indent="0" algn="ctr">
              <a:buNone/>
              <a:defRPr/>
            </a:lvl5pPr>
          </a:lstStyle>
          <a:p>
            <a:pPr lvl="0"/>
            <a:r>
              <a:rPr lang="nl-NL" dirty="0"/>
              <a:t>Klikken om de tekststijl van het model te bewerken</a:t>
            </a:r>
          </a:p>
        </p:txBody>
      </p:sp>
    </p:spTree>
    <p:extLst>
      <p:ext uri="{BB962C8B-B14F-4D97-AF65-F5344CB8AC3E}">
        <p14:creationId xmlns:p14="http://schemas.microsoft.com/office/powerpoint/2010/main" val="1031002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hasCustomPrompt="1"/>
          </p:nvPr>
        </p:nvSpPr>
        <p:spPr>
          <a:xfrm>
            <a:off x="4299044" y="296864"/>
            <a:ext cx="3603009" cy="468312"/>
          </a:xfrm>
          <a:solidFill>
            <a:schemeClr val="accent2"/>
          </a:solidFill>
        </p:spPr>
        <p:txBody>
          <a:bodyPr/>
          <a:lstStyle>
            <a:lvl1pPr>
              <a:defRPr>
                <a:solidFill>
                  <a:schemeClr val="tx2"/>
                </a:solidFill>
              </a:defRPr>
            </a:lvl1pPr>
          </a:lstStyle>
          <a:p>
            <a:r>
              <a:rPr lang="nl-NL" dirty="0" err="1"/>
              <a:t>Inhoudtitel</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1200150" y="2502091"/>
            <a:ext cx="9791700" cy="3411347"/>
          </a:xfrm>
        </p:spPr>
        <p:txBody>
          <a:bodyPr/>
          <a:lstStyle>
            <a:lvl1pPr marL="322262" indent="-342900">
              <a:buClr>
                <a:schemeClr val="accent4"/>
              </a:buClr>
              <a:buFont typeface="+mj-lt"/>
              <a:buAutoNum type="arabicPeriod"/>
              <a:defRPr/>
            </a:lvl1pPr>
            <a:lvl2pPr marL="657225" indent="-342900">
              <a:buClr>
                <a:schemeClr val="accent4"/>
              </a:buClr>
              <a:buFont typeface="+mj-lt"/>
              <a:buAutoNum type="arabicPeriod"/>
              <a:defRPr/>
            </a:lvl2pPr>
            <a:lvl3pPr marL="969962" indent="-342900">
              <a:buClr>
                <a:schemeClr val="accent4"/>
              </a:buClr>
              <a:buFont typeface="+mj-lt"/>
              <a:buAutoNum type="arabicPeriod"/>
              <a:defRPr/>
            </a:lvl3pPr>
            <a:lvl4pPr marL="1081087" indent="-228600">
              <a:buClr>
                <a:schemeClr val="accent4"/>
              </a:buClr>
              <a:buFont typeface="+mj-lt"/>
              <a:buAutoNum type="arabicPeriod"/>
              <a:defRPr/>
            </a:lvl4pPr>
            <a:lvl5pPr marL="1346200" indent="-228600">
              <a:buClr>
                <a:schemeClr val="accent4"/>
              </a:buClr>
              <a:buFont typeface="+mj-lt"/>
              <a:buAutoNum type="arabicPeriod"/>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Tree>
    <p:extLst>
      <p:ext uri="{BB962C8B-B14F-4D97-AF65-F5344CB8AC3E}">
        <p14:creationId xmlns:p14="http://schemas.microsoft.com/office/powerpoint/2010/main" val="4033985643"/>
      </p:ext>
    </p:extLst>
  </p:cSld>
  <p:clrMapOvr>
    <a:masterClrMapping/>
  </p:clrMapOvr>
  <p:extLst>
    <p:ext uri="{DCECCB84-F9BA-43D5-87BE-67443E8EF086}">
      <p15:sldGuideLst xmlns:p15="http://schemas.microsoft.com/office/powerpoint/2012/main">
        <p15:guide id="1" pos="756">
          <p15:clr>
            <a:srgbClr val="FBAE40"/>
          </p15:clr>
        </p15:guide>
        <p15:guide id="2" pos="692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111046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959402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1290562"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978731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810052"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9306968"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251090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4"/>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1BB9A246-8B85-4F2E-B065-48D11733BFB8}"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06200" y="6463929"/>
            <a:ext cx="4258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9" name="Tijdelijke aanduiding voor tekst 8">
            <a:extLst>
              <a:ext uri="{FF2B5EF4-FFF2-40B4-BE49-F238E27FC236}">
                <a16:creationId xmlns:a16="http://schemas.microsoft.com/office/drawing/2014/main" id="{323555D0-A87F-4602-9F93-5444AF78B756}"/>
              </a:ext>
            </a:extLst>
          </p:cNvPr>
          <p:cNvSpPr>
            <a:spLocks noGrp="1"/>
          </p:cNvSpPr>
          <p:nvPr>
            <p:ph type="body" sz="quarter" idx="13" hasCustomPrompt="1"/>
          </p:nvPr>
        </p:nvSpPr>
        <p:spPr>
          <a:xfrm>
            <a:off x="2072024" y="934484"/>
            <a:ext cx="8047953" cy="406954"/>
          </a:xfrm>
          <a:noFill/>
        </p:spPr>
        <p:txBody>
          <a:bodyPr vert="horz" lIns="0" tIns="28800" rIns="0" bIns="0" rtlCol="0" anchor="ctr">
            <a:noAutofit/>
          </a:bodyPr>
          <a:lstStyle>
            <a:lvl1pPr marL="0" indent="0" algn="ctr">
              <a:buNone/>
              <a:defRPr lang="nl-NL" sz="1800" b="1" baseline="0" dirty="0">
                <a:latin typeface="+mj-lt"/>
                <a:ea typeface="+mj-ea"/>
                <a:cs typeface="+mj-cs"/>
              </a:defRPr>
            </a:lvl1pPr>
          </a:lstStyle>
          <a:p>
            <a:pPr marL="228600" lvl="0" indent="-228600" algn="ctr">
              <a:spcBef>
                <a:spcPct val="0"/>
              </a:spcBef>
            </a:pPr>
            <a:r>
              <a:rPr lang="nl-NL" dirty="0"/>
              <a:t>Subtitel</a:t>
            </a:r>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bIns="0"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27684231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214683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426772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638861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8" name="Tijdelijke aanduiding voor afbeelding 13">
            <a:extLst>
              <a:ext uri="{FF2B5EF4-FFF2-40B4-BE49-F238E27FC236}">
                <a16:creationId xmlns:a16="http://schemas.microsoft.com/office/drawing/2014/main" id="{CFEC5BE2-EC64-4CEB-8C1F-52695A9ECFFE}"/>
              </a:ext>
            </a:extLst>
          </p:cNvPr>
          <p:cNvSpPr>
            <a:spLocks noGrp="1"/>
          </p:cNvSpPr>
          <p:nvPr>
            <p:ph type="pic" sz="quarter" idx="23" hasCustomPrompt="1"/>
          </p:nvPr>
        </p:nvSpPr>
        <p:spPr>
          <a:xfrm>
            <a:off x="8509507"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2330227"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4454414"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657860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FAE59C1C-1A31-442C-AEFB-E73B627CE453}"/>
              </a:ext>
            </a:extLst>
          </p:cNvPr>
          <p:cNvCxnSpPr/>
          <p:nvPr userDrawn="1"/>
        </p:nvCxnSpPr>
        <p:spPr>
          <a:xfrm>
            <a:off x="870278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1849759"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3973988"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6098217" y="3934773"/>
            <a:ext cx="2082800" cy="933450"/>
          </a:xfrm>
        </p:spPr>
        <p:txBody>
          <a:bodyPr/>
          <a:lstStyle>
            <a:lvl1pPr marL="0" indent="0" algn="ctr">
              <a:buNone/>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8222446"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1718214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323135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6" name="Tijdelijke aanduiding voor afbeelding 13">
            <a:extLst>
              <a:ext uri="{FF2B5EF4-FFF2-40B4-BE49-F238E27FC236}">
                <a16:creationId xmlns:a16="http://schemas.microsoft.com/office/drawing/2014/main" id="{31AD8CC6-22E6-41B0-959E-882C18F11EFB}"/>
              </a:ext>
            </a:extLst>
          </p:cNvPr>
          <p:cNvSpPr>
            <a:spLocks noGrp="1"/>
          </p:cNvSpPr>
          <p:nvPr>
            <p:ph type="pic" sz="quarter" idx="21" hasCustomPrompt="1"/>
          </p:nvPr>
        </p:nvSpPr>
        <p:spPr>
          <a:xfrm>
            <a:off x="535224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7" name="Tijdelijke aanduiding voor afbeelding 13">
            <a:extLst>
              <a:ext uri="{FF2B5EF4-FFF2-40B4-BE49-F238E27FC236}">
                <a16:creationId xmlns:a16="http://schemas.microsoft.com/office/drawing/2014/main" id="{217D76C2-8CBA-4317-8EAA-ECE105795E0B}"/>
              </a:ext>
            </a:extLst>
          </p:cNvPr>
          <p:cNvSpPr>
            <a:spLocks noGrp="1"/>
          </p:cNvSpPr>
          <p:nvPr>
            <p:ph type="pic" sz="quarter" idx="22" hasCustomPrompt="1"/>
          </p:nvPr>
        </p:nvSpPr>
        <p:spPr>
          <a:xfrm>
            <a:off x="7473139"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3414749"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A74AD2C9-7126-4181-86CD-3002D8566E61}"/>
              </a:ext>
            </a:extLst>
          </p:cNvPr>
          <p:cNvCxnSpPr/>
          <p:nvPr userDrawn="1"/>
        </p:nvCxnSpPr>
        <p:spPr>
          <a:xfrm>
            <a:off x="5538936"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833D0BDD-88D6-44AE-AFF5-500622FAAB86}"/>
              </a:ext>
            </a:extLst>
          </p:cNvPr>
          <p:cNvCxnSpPr/>
          <p:nvPr userDrawn="1"/>
        </p:nvCxnSpPr>
        <p:spPr>
          <a:xfrm>
            <a:off x="7663123"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2934281" y="3934773"/>
            <a:ext cx="2082800" cy="933450"/>
          </a:xfrm>
        </p:spPr>
        <p:txBody>
          <a:bodyPr/>
          <a:lstStyle>
            <a:lvl1pPr marL="0" indent="0" algn="ctr">
              <a:buNone/>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5058510" y="3934773"/>
            <a:ext cx="2082800" cy="933450"/>
          </a:xfrm>
        </p:spPr>
        <p:txBody>
          <a:bodyPr/>
          <a:lstStyle>
            <a:lvl1pPr marL="0" indent="0" algn="ctr">
              <a:buNone/>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182739"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846647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icon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a:lstStyle/>
          <a:p>
            <a:r>
              <a:rPr lang="nl-NL"/>
              <a:t>Klik om stijl te bewerken</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afbeelding 13">
            <a:extLst>
              <a:ext uri="{FF2B5EF4-FFF2-40B4-BE49-F238E27FC236}">
                <a16:creationId xmlns:a16="http://schemas.microsoft.com/office/drawing/2014/main" id="{54ACC7EA-4D17-4B69-8220-6862BBC0F382}"/>
              </a:ext>
            </a:extLst>
          </p:cNvPr>
          <p:cNvSpPr>
            <a:spLocks noGrp="1"/>
          </p:cNvSpPr>
          <p:nvPr>
            <p:ph type="pic" sz="quarter" idx="19" hasCustomPrompt="1"/>
          </p:nvPr>
        </p:nvSpPr>
        <p:spPr>
          <a:xfrm>
            <a:off x="428605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sp>
        <p:nvSpPr>
          <p:cNvPr id="15" name="Tijdelijke aanduiding voor afbeelding 13">
            <a:extLst>
              <a:ext uri="{FF2B5EF4-FFF2-40B4-BE49-F238E27FC236}">
                <a16:creationId xmlns:a16="http://schemas.microsoft.com/office/drawing/2014/main" id="{8EA61D15-6EF3-41CD-AE70-E96E9C0B8BB6}"/>
              </a:ext>
            </a:extLst>
          </p:cNvPr>
          <p:cNvSpPr>
            <a:spLocks noGrp="1"/>
          </p:cNvSpPr>
          <p:nvPr>
            <p:ph type="pic" sz="quarter" idx="20" hasCustomPrompt="1"/>
          </p:nvPr>
        </p:nvSpPr>
        <p:spPr>
          <a:xfrm>
            <a:off x="6406948" y="1897713"/>
            <a:ext cx="1487502" cy="1487502"/>
          </a:xfrm>
          <a:prstGeom prst="ellipse">
            <a:avLst/>
          </a:prstGeom>
          <a:solidFill>
            <a:schemeClr val="accent3"/>
          </a:solidFill>
        </p:spPr>
        <p:txBody>
          <a:bodyPr/>
          <a:lstStyle>
            <a:lvl1pPr marL="0" indent="0" algn="ctr">
              <a:buNone/>
              <a:defRPr b="0" i="0">
                <a:solidFill>
                  <a:schemeClr val="bg1"/>
                </a:solidFill>
                <a:latin typeface="Calibri" panose="020F0502020204030204" pitchFamily="34" charset="0"/>
              </a:defRPr>
            </a:lvl1pPr>
          </a:lstStyle>
          <a:p>
            <a:r>
              <a:rPr lang="nl-NL" dirty="0"/>
              <a:t>Icoon</a:t>
            </a:r>
          </a:p>
        </p:txBody>
      </p:sp>
      <p:cxnSp>
        <p:nvCxnSpPr>
          <p:cNvPr id="19" name="Rechte verbindingslijn 18">
            <a:extLst>
              <a:ext uri="{FF2B5EF4-FFF2-40B4-BE49-F238E27FC236}">
                <a16:creationId xmlns:a16="http://schemas.microsoft.com/office/drawing/2014/main" id="{E0C82865-91EC-40A6-AF71-DDFCBABBA404}"/>
              </a:ext>
            </a:extLst>
          </p:cNvPr>
          <p:cNvCxnSpPr/>
          <p:nvPr userDrawn="1"/>
        </p:nvCxnSpPr>
        <p:spPr>
          <a:xfrm>
            <a:off x="4466151"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F3EE00A5-7A61-4D9D-92BF-09015EBF0DD8}"/>
              </a:ext>
            </a:extLst>
          </p:cNvPr>
          <p:cNvCxnSpPr/>
          <p:nvPr userDrawn="1"/>
        </p:nvCxnSpPr>
        <p:spPr>
          <a:xfrm>
            <a:off x="6590338" y="3769860"/>
            <a:ext cx="1140311" cy="0"/>
          </a:xfrm>
          <a:prstGeom prst="line">
            <a:avLst/>
          </a:prstGeom>
          <a:ln w="12700" cap="rnd">
            <a:solidFill>
              <a:schemeClr val="tx2"/>
            </a:solidFill>
            <a:prstDash val="dash"/>
            <a:round/>
          </a:ln>
        </p:spPr>
        <p:style>
          <a:lnRef idx="1">
            <a:schemeClr val="accent1"/>
          </a:lnRef>
          <a:fillRef idx="0">
            <a:schemeClr val="accent1"/>
          </a:fillRef>
          <a:effectRef idx="0">
            <a:schemeClr val="accent1"/>
          </a:effectRef>
          <a:fontRef idx="minor">
            <a:schemeClr val="tx1"/>
          </a:fontRef>
        </p:style>
      </p:cxn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3985641" y="3934773"/>
            <a:ext cx="2082800" cy="933450"/>
          </a:xfrm>
        </p:spPr>
        <p:txBody>
          <a:bodyPr/>
          <a:lstStyle>
            <a:lvl1pPr marL="0" indent="0" algn="ctr">
              <a:buNone/>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109870" y="3934773"/>
            <a:ext cx="2082800" cy="933450"/>
          </a:xfrm>
        </p:spPr>
        <p:txBody>
          <a:bodyPr/>
          <a:lstStyle>
            <a:lvl1pPr marL="0" indent="0" algn="ctr">
              <a:buNone/>
              <a:defRPr sz="1600"/>
            </a:lvl1pPr>
          </a:lstStyle>
          <a:p>
            <a:pPr lvl="0"/>
            <a:r>
              <a:rPr lang="nl-NL"/>
              <a:t>Klikken om de tekststijl van het model te bewerken</a:t>
            </a:r>
          </a:p>
        </p:txBody>
      </p:sp>
      <p:sp>
        <p:nvSpPr>
          <p:cNvPr id="42" name="Tijdelijke aanduiding voor tekst 41">
            <a:extLst>
              <a:ext uri="{FF2B5EF4-FFF2-40B4-BE49-F238E27FC236}">
                <a16:creationId xmlns:a16="http://schemas.microsoft.com/office/drawing/2014/main" id="{9579E535-6E99-49A7-ABAF-224A49F1DF58}"/>
              </a:ext>
            </a:extLst>
          </p:cNvPr>
          <p:cNvSpPr>
            <a:spLocks noGrp="1"/>
          </p:cNvSpPr>
          <p:nvPr>
            <p:ph type="body" sz="quarter" idx="33" hasCustomPrompt="1"/>
          </p:nvPr>
        </p:nvSpPr>
        <p:spPr>
          <a:xfrm>
            <a:off x="2070101" y="982663"/>
            <a:ext cx="8051800" cy="358775"/>
          </a:xfrm>
        </p:spPr>
        <p:txBody>
          <a:bodyPr anchor="ctr" anchorCtr="0"/>
          <a:lstStyle>
            <a:lvl1pPr marL="0" indent="0" algn="ctr">
              <a:buNone/>
              <a:defRPr b="0" i="0">
                <a:latin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361694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6673453" y="1850894"/>
            <a:ext cx="4655205"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2104565"/>
            <a:ext cx="5040312"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6456363" y="1339386"/>
            <a:ext cx="5040312"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322976375"/>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el en object Recht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5941973" y="113204"/>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5040312" cy="3806821"/>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6456362" y="1341439"/>
            <a:ext cx="5040312" cy="4563806"/>
          </a:xfr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2" name="Titel 1">
            <a:extLst>
              <a:ext uri="{FF2B5EF4-FFF2-40B4-BE49-F238E27FC236}">
                <a16:creationId xmlns:a16="http://schemas.microsoft.com/office/drawing/2014/main" id="{E4CC2BFC-2416-F74B-95D5-FC519EDBA63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255721810"/>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en object Links">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154026" y="117989"/>
            <a:ext cx="6416754" cy="6108701"/>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6665835" y="1849726"/>
            <a:ext cx="466639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464620" y="2105449"/>
            <a:ext cx="5040312"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464620" y="1340270"/>
            <a:ext cx="5040312"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9" name="Tijdelijke aanduiding voor afbeelding 8">
            <a:extLst>
              <a:ext uri="{FF2B5EF4-FFF2-40B4-BE49-F238E27FC236}">
                <a16:creationId xmlns:a16="http://schemas.microsoft.com/office/drawing/2014/main" id="{B97C6BCB-6A2C-42F2-B3AD-C863C07EDA8B}"/>
              </a:ext>
            </a:extLst>
          </p:cNvPr>
          <p:cNvSpPr>
            <a:spLocks noGrp="1"/>
          </p:cNvSpPr>
          <p:nvPr>
            <p:ph type="pic" sz="quarter" idx="14"/>
          </p:nvPr>
        </p:nvSpPr>
        <p:spPr>
          <a:xfrm>
            <a:off x="687068" y="1341438"/>
            <a:ext cx="5040312" cy="4572000"/>
          </a:xfrm>
        </p:spPr>
        <p:txBody>
          <a:bodyPr/>
          <a:lstStyle>
            <a:lvl1pPr marL="0" indent="0">
              <a:buNone/>
              <a:defRPr/>
            </a:lvl1pPr>
          </a:lstStyle>
          <a:p>
            <a:r>
              <a:rPr lang="nl-NL"/>
              <a:t>Klik op het pictogram als u een afbeelding wilt toevoegen</a:t>
            </a:r>
          </a:p>
        </p:txBody>
      </p:sp>
      <p:sp>
        <p:nvSpPr>
          <p:cNvPr id="20" name="Gelijkbenige driehoek 19">
            <a:extLst>
              <a:ext uri="{FF2B5EF4-FFF2-40B4-BE49-F238E27FC236}">
                <a16:creationId xmlns:a16="http://schemas.microsoft.com/office/drawing/2014/main" id="{5D40F45A-3B4C-4F32-B0E6-F222C7F62ECD}"/>
              </a:ext>
            </a:extLst>
          </p:cNvPr>
          <p:cNvSpPr/>
          <p:nvPr userDrawn="1"/>
        </p:nvSpPr>
        <p:spPr>
          <a:xfrm rot="5400000">
            <a:off x="5968208" y="3296467"/>
            <a:ext cx="520649" cy="265066"/>
          </a:xfrm>
          <a:prstGeom prst="triangle">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sp>
        <p:nvSpPr>
          <p:cNvPr id="13" name="Titel 1">
            <a:extLst>
              <a:ext uri="{FF2B5EF4-FFF2-40B4-BE49-F238E27FC236}">
                <a16:creationId xmlns:a16="http://schemas.microsoft.com/office/drawing/2014/main" id="{C3BFDE77-DDDD-E445-B4E2-2C8950F74702}"/>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4207522938"/>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x Titel en vergelijkin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AB9C4C2E-45D5-4D0B-89B8-3E8927972C21}"/>
              </a:ext>
            </a:extLst>
          </p:cNvPr>
          <p:cNvSpPr/>
          <p:nvPr userDrawn="1"/>
        </p:nvSpPr>
        <p:spPr>
          <a:xfrm rot="5400000">
            <a:off x="6949254"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0" name="Rectangle 8">
            <a:extLst>
              <a:ext uri="{FF2B5EF4-FFF2-40B4-BE49-F238E27FC236}">
                <a16:creationId xmlns:a16="http://schemas.microsoft.com/office/drawing/2014/main" id="{ADD90357-46E5-1A45-84E4-F4AE4EA2CC66}"/>
              </a:ext>
            </a:extLst>
          </p:cNvPr>
          <p:cNvSpPr/>
          <p:nvPr userDrawn="1"/>
        </p:nvSpPr>
        <p:spPr>
          <a:xfrm rot="5400000">
            <a:off x="-1185509" y="1133185"/>
            <a:ext cx="6416754" cy="4068739"/>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8" name="Rechte verbindingslijn 17">
            <a:extLst>
              <a:ext uri="{FF2B5EF4-FFF2-40B4-BE49-F238E27FC236}">
                <a16:creationId xmlns:a16="http://schemas.microsoft.com/office/drawing/2014/main" id="{A877F3E3-9C43-49F8-AC4D-85D3E524393D}"/>
              </a:ext>
            </a:extLst>
          </p:cNvPr>
          <p:cNvCxnSpPr>
            <a:cxnSpLocks/>
          </p:cNvCxnSpPr>
          <p:nvPr userDrawn="1"/>
        </p:nvCxnSpPr>
        <p:spPr>
          <a:xfrm>
            <a:off x="896541"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6689A93-EBC2-4FAD-B6C5-88F769386D71}"/>
              </a:ext>
            </a:extLst>
          </p:cNvPr>
          <p:cNvCxnSpPr>
            <a:cxnSpLocks/>
          </p:cNvCxnSpPr>
          <p:nvPr userDrawn="1"/>
        </p:nvCxnSpPr>
        <p:spPr>
          <a:xfrm>
            <a:off x="4456080" y="1850894"/>
            <a:ext cx="3343552"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6"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695326"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4280174" y="2104565"/>
            <a:ext cx="3620150" cy="38006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4280175" y="1339386"/>
            <a:ext cx="3620150" cy="297861"/>
          </a:xfrm>
        </p:spPr>
        <p:txBody>
          <a:bodyPr/>
          <a:lstStyle>
            <a:lvl1pPr marL="0" indent="0" algn="ctr">
              <a:buNone/>
              <a:defRPr sz="2800" b="0" i="0">
                <a:latin typeface="Calibri" panose="020F0502020204030204" pitchFamily="34" charset="0"/>
              </a:defRPr>
            </a:lvl1pPr>
          </a:lstStyle>
          <a:p>
            <a:pPr lvl="0"/>
            <a:r>
              <a:rPr lang="nl-NL" dirty="0"/>
              <a:t>Titel</a:t>
            </a:r>
          </a:p>
        </p:txBody>
      </p:sp>
      <p:cxnSp>
        <p:nvCxnSpPr>
          <p:cNvPr id="22" name="Rechte verbindingslijn 17">
            <a:extLst>
              <a:ext uri="{FF2B5EF4-FFF2-40B4-BE49-F238E27FC236}">
                <a16:creationId xmlns:a16="http://schemas.microsoft.com/office/drawing/2014/main" id="{91845AAE-654B-F948-A1B2-D52C4E6C40C6}"/>
              </a:ext>
            </a:extLst>
          </p:cNvPr>
          <p:cNvCxnSpPr>
            <a:cxnSpLocks/>
          </p:cNvCxnSpPr>
          <p:nvPr userDrawn="1"/>
        </p:nvCxnSpPr>
        <p:spPr>
          <a:xfrm>
            <a:off x="8723575" y="1850894"/>
            <a:ext cx="2784063"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3" name="Tijdelijke aanduiding voor inhoud 2">
            <a:extLst>
              <a:ext uri="{FF2B5EF4-FFF2-40B4-BE49-F238E27FC236}">
                <a16:creationId xmlns:a16="http://schemas.microsoft.com/office/drawing/2014/main" id="{3792FA25-CEE0-3243-80C5-1C95E75F7011}"/>
              </a:ext>
            </a:extLst>
          </p:cNvPr>
          <p:cNvSpPr>
            <a:spLocks noGrp="1"/>
          </p:cNvSpPr>
          <p:nvPr>
            <p:ph idx="16"/>
          </p:nvPr>
        </p:nvSpPr>
        <p:spPr>
          <a:xfrm>
            <a:off x="8522360" y="2106617"/>
            <a:ext cx="2985278" cy="38068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4" name="Tijdelijke aanduiding voor tekst 13">
            <a:extLst>
              <a:ext uri="{FF2B5EF4-FFF2-40B4-BE49-F238E27FC236}">
                <a16:creationId xmlns:a16="http://schemas.microsoft.com/office/drawing/2014/main" id="{BB0EF778-A7C8-B544-BCBA-7EC97DA3E884}"/>
              </a:ext>
            </a:extLst>
          </p:cNvPr>
          <p:cNvSpPr>
            <a:spLocks noGrp="1"/>
          </p:cNvSpPr>
          <p:nvPr>
            <p:ph type="body" sz="quarter" idx="17" hasCustomPrompt="1"/>
          </p:nvPr>
        </p:nvSpPr>
        <p:spPr>
          <a:xfrm>
            <a:off x="8522360" y="1341438"/>
            <a:ext cx="2985278" cy="297861"/>
          </a:xfrm>
        </p:spPr>
        <p:txBody>
          <a:bodyPr/>
          <a:lstStyle>
            <a:lvl1pPr marL="0" indent="0" algn="ctr">
              <a:buNone/>
              <a:defRPr sz="2800" b="0" i="0">
                <a:latin typeface="Calibri" panose="020F0502020204030204" pitchFamily="34" charset="0"/>
              </a:defRPr>
            </a:lvl1pPr>
          </a:lstStyle>
          <a:p>
            <a:pPr lvl="0"/>
            <a:r>
              <a:rPr lang="nl-NL" dirty="0"/>
              <a:t>Titel</a:t>
            </a:r>
          </a:p>
        </p:txBody>
      </p:sp>
    </p:spTree>
    <p:extLst>
      <p:ext uri="{BB962C8B-B14F-4D97-AF65-F5344CB8AC3E}">
        <p14:creationId xmlns:p14="http://schemas.microsoft.com/office/powerpoint/2010/main" val="2578312336"/>
      </p:ext>
    </p:extLst>
  </p:cSld>
  <p:clrMapOvr>
    <a:masterClrMapping/>
  </p:clrMapOvr>
  <p:extLst>
    <p:ext uri="{DCECCB84-F9BA-43D5-87BE-67443E8EF086}">
      <p15:sldGuideLst xmlns:p15="http://schemas.microsoft.com/office/powerpoint/2012/main">
        <p15:guide id="1" pos="4067">
          <p15:clr>
            <a:srgbClr val="FBAE40"/>
          </p15:clr>
        </p15:guide>
        <p15:guide id="4" pos="361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x 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2"/>
            <a:ext cx="12217401" cy="3694068"/>
            <a:chOff x="-12701" y="-2"/>
            <a:chExt cx="12217401" cy="3694068"/>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381499" y="-4394202"/>
              <a:ext cx="3429002"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1" name="Rechte verbindingslijn 10">
            <a:extLst>
              <a:ext uri="{FF2B5EF4-FFF2-40B4-BE49-F238E27FC236}">
                <a16:creationId xmlns:a16="http://schemas.microsoft.com/office/drawing/2014/main" id="{2053E126-2A96-4C90-9656-67E1FE85F236}"/>
              </a:ext>
            </a:extLst>
          </p:cNvPr>
          <p:cNvCxnSpPr>
            <a:cxnSpLocks/>
          </p:cNvCxnSpPr>
          <p:nvPr userDrawn="1"/>
        </p:nvCxnSpPr>
        <p:spPr>
          <a:xfrm>
            <a:off x="4224669" y="433073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2072024" y="2106617"/>
            <a:ext cx="8047952"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p:nvPr>
        </p:nvSpPr>
        <p:spPr>
          <a:xfrm>
            <a:off x="2070552" y="4581065"/>
            <a:ext cx="8057698" cy="1324179"/>
          </a:xfrm>
        </p:spPr>
        <p:txBody>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tekst 13">
            <a:extLst>
              <a:ext uri="{FF2B5EF4-FFF2-40B4-BE49-F238E27FC236}">
                <a16:creationId xmlns:a16="http://schemas.microsoft.com/office/drawing/2014/main" id="{2D71F845-FA12-4326-BCDE-D2EFC427FA85}"/>
              </a:ext>
            </a:extLst>
          </p:cNvPr>
          <p:cNvSpPr>
            <a:spLocks noGrp="1"/>
          </p:cNvSpPr>
          <p:nvPr>
            <p:ph type="body" sz="quarter" idx="15" hasCustomPrompt="1"/>
          </p:nvPr>
        </p:nvSpPr>
        <p:spPr>
          <a:xfrm>
            <a:off x="2072024" y="3815886"/>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cxnSp>
        <p:nvCxnSpPr>
          <p:cNvPr id="14" name="Rechte verbindingslijn 13">
            <a:extLst>
              <a:ext uri="{FF2B5EF4-FFF2-40B4-BE49-F238E27FC236}">
                <a16:creationId xmlns:a16="http://schemas.microsoft.com/office/drawing/2014/main" id="{DC4EC389-1E88-463F-B1C1-2224A4E47D67}"/>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sp>
        <p:nvSpPr>
          <p:cNvPr id="17" name="Tijdelijke aanduiding voor tekst 13">
            <a:extLst>
              <a:ext uri="{FF2B5EF4-FFF2-40B4-BE49-F238E27FC236}">
                <a16:creationId xmlns:a16="http://schemas.microsoft.com/office/drawing/2014/main" id="{52ABAEFE-11EB-4FFB-93D0-B99AF88B5FB0}"/>
              </a:ext>
            </a:extLst>
          </p:cNvPr>
          <p:cNvSpPr>
            <a:spLocks noGrp="1"/>
          </p:cNvSpPr>
          <p:nvPr>
            <p:ph type="body" sz="quarter" idx="16" hasCustomPrompt="1"/>
          </p:nvPr>
        </p:nvSpPr>
        <p:spPr>
          <a:xfrm>
            <a:off x="2071687" y="1344175"/>
            <a:ext cx="8056563" cy="297861"/>
          </a:xfrm>
        </p:spPr>
        <p:txBody>
          <a:bodyPr/>
          <a:lstStyle>
            <a:lvl1pPr marL="0" indent="0" algn="ctr">
              <a:buNone/>
              <a:defRPr sz="2800" b="0" i="0">
                <a:latin typeface="Calibri Light" panose="020F0302020204030204" pitchFamily="34" charset="0"/>
              </a:defRPr>
            </a:lvl1pPr>
          </a:lstStyle>
          <a:p>
            <a:pPr lvl="0"/>
            <a:r>
              <a:rPr lang="nl-NL" dirty="0"/>
              <a:t>Titel</a:t>
            </a:r>
          </a:p>
        </p:txBody>
      </p:sp>
      <p:sp>
        <p:nvSpPr>
          <p:cNvPr id="18" name="Titel 1">
            <a:extLst>
              <a:ext uri="{FF2B5EF4-FFF2-40B4-BE49-F238E27FC236}">
                <a16:creationId xmlns:a16="http://schemas.microsoft.com/office/drawing/2014/main" id="{AF16843B-5409-6C4A-9613-8074174E4A64}"/>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995875029"/>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el, titel subtitel en object">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C9CF1BCF-370F-467A-BE65-ECC08FBFDA0A}"/>
              </a:ext>
            </a:extLst>
          </p:cNvPr>
          <p:cNvGrpSpPr/>
          <p:nvPr userDrawn="1"/>
        </p:nvGrpSpPr>
        <p:grpSpPr>
          <a:xfrm>
            <a:off x="-12701" y="1"/>
            <a:ext cx="12217401" cy="3110182"/>
            <a:chOff x="-12701" y="583884"/>
            <a:chExt cx="12217401" cy="3110182"/>
          </a:xfrm>
          <a:solidFill>
            <a:schemeClr val="bg2">
              <a:alpha val="70000"/>
            </a:schemeClr>
          </a:solidFill>
        </p:grpSpPr>
        <p:sp>
          <p:nvSpPr>
            <p:cNvPr id="9" name="Rectangle 8">
              <a:extLst>
                <a:ext uri="{FF2B5EF4-FFF2-40B4-BE49-F238E27FC236}">
                  <a16:creationId xmlns:a16="http://schemas.microsoft.com/office/drawing/2014/main" id="{D8A648EC-59BC-45D5-8FE3-41C17E032EA3}"/>
                </a:ext>
              </a:extLst>
            </p:cNvPr>
            <p:cNvSpPr/>
            <p:nvPr userDrawn="1"/>
          </p:nvSpPr>
          <p:spPr>
            <a:xfrm rot="5400000">
              <a:off x="4673442" y="-4102259"/>
              <a:ext cx="2845116" cy="122174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10" name="Gelijkbenige driehoek 9">
              <a:extLst>
                <a:ext uri="{FF2B5EF4-FFF2-40B4-BE49-F238E27FC236}">
                  <a16:creationId xmlns:a16="http://schemas.microsoft.com/office/drawing/2014/main" id="{D1F116FB-F967-4139-813D-A7E0B164C253}"/>
                </a:ext>
              </a:extLst>
            </p:cNvPr>
            <p:cNvSpPr/>
            <p:nvPr userDrawn="1"/>
          </p:nvSpPr>
          <p:spPr>
            <a:xfrm rot="10800000">
              <a:off x="5835675" y="3429000"/>
              <a:ext cx="520649" cy="2650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b="0" i="0" dirty="0">
                <a:latin typeface="Calibri Light" panose="020F0302020204030204" pitchFamily="34" charset="0"/>
              </a:endParaRPr>
            </a:p>
          </p:txBody>
        </p:sp>
      </p:grpSp>
      <p:cxnSp>
        <p:nvCxnSpPr>
          <p:cNvPr id="12" name="Rechte verbindingslijn 11">
            <a:extLst>
              <a:ext uri="{FF2B5EF4-FFF2-40B4-BE49-F238E27FC236}">
                <a16:creationId xmlns:a16="http://schemas.microsoft.com/office/drawing/2014/main" id="{43924AF4-4972-4316-92E3-9053BAC5B6CD}"/>
              </a:ext>
            </a:extLst>
          </p:cNvPr>
          <p:cNvCxnSpPr>
            <a:cxnSpLocks/>
          </p:cNvCxnSpPr>
          <p:nvPr userDrawn="1"/>
        </p:nvCxnSpPr>
        <p:spPr>
          <a:xfrm>
            <a:off x="4224669" y="1851876"/>
            <a:ext cx="3742661" cy="0"/>
          </a:xfrm>
          <a:prstGeom prst="line">
            <a:avLst/>
          </a:prstGeom>
          <a:ln w="12700" cap="rnd">
            <a:solidFill>
              <a:schemeClr val="accent4"/>
            </a:solidFill>
            <a:prstDash val="dash"/>
            <a:round/>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hasCustomPrompt="1"/>
          </p:nvPr>
        </p:nvSpPr>
        <p:spPr>
          <a:xfrm>
            <a:off x="2072024" y="2002397"/>
            <a:ext cx="8047952" cy="297862"/>
          </a:xfrm>
        </p:spPr>
        <p:txBody>
          <a:bodyPr/>
          <a:lstStyle>
            <a:lvl1pPr marL="0" indent="0" algn="ctr">
              <a:buNone/>
              <a:defRPr sz="2400" b="0" i="0">
                <a:solidFill>
                  <a:schemeClr val="accent4"/>
                </a:solidFill>
                <a:latin typeface="Calibri" panose="020F0502020204030204" pitchFamily="34" charset="0"/>
              </a:defRPr>
            </a:lvl1pPr>
          </a:lstStyle>
          <a:p>
            <a:pPr lvl="0"/>
            <a:r>
              <a:rPr lang="nl-NL" dirty="0"/>
              <a:t>Titel</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4" name="Tijdelijke aanduiding voor tekst 13">
            <a:extLst>
              <a:ext uri="{FF2B5EF4-FFF2-40B4-BE49-F238E27FC236}">
                <a16:creationId xmlns:a16="http://schemas.microsoft.com/office/drawing/2014/main" id="{BE974774-7E25-4DF3-82C8-FB4B38FE0DBE}"/>
              </a:ext>
            </a:extLst>
          </p:cNvPr>
          <p:cNvSpPr>
            <a:spLocks noGrp="1"/>
          </p:cNvSpPr>
          <p:nvPr>
            <p:ph type="body" sz="quarter" idx="13" hasCustomPrompt="1"/>
          </p:nvPr>
        </p:nvSpPr>
        <p:spPr>
          <a:xfrm>
            <a:off x="2063750" y="1341438"/>
            <a:ext cx="8056563" cy="297861"/>
          </a:xfrm>
        </p:spPr>
        <p:txBody>
          <a:bodyPr/>
          <a:lstStyle>
            <a:lvl1pPr marL="0" indent="0" algn="ctr">
              <a:buNone/>
              <a:defRPr sz="2400" b="0" i="0">
                <a:latin typeface="Calibri" panose="020F0502020204030204" pitchFamily="34" charset="0"/>
              </a:defRPr>
            </a:lvl1pPr>
          </a:lstStyle>
          <a:p>
            <a:pPr lvl="0"/>
            <a:r>
              <a:rPr lang="nl-NL" dirty="0"/>
              <a:t>Titel</a:t>
            </a:r>
          </a:p>
        </p:txBody>
      </p:sp>
      <p:sp>
        <p:nvSpPr>
          <p:cNvPr id="15" name="Tijdelijke aanduiding voor inhoud 2">
            <a:extLst>
              <a:ext uri="{FF2B5EF4-FFF2-40B4-BE49-F238E27FC236}">
                <a16:creationId xmlns:a16="http://schemas.microsoft.com/office/drawing/2014/main" id="{603B78D0-C8F1-491F-93C1-3929A0D8AC25}"/>
              </a:ext>
            </a:extLst>
          </p:cNvPr>
          <p:cNvSpPr>
            <a:spLocks noGrp="1"/>
          </p:cNvSpPr>
          <p:nvPr>
            <p:ph idx="14" hasCustomPrompt="1"/>
          </p:nvPr>
        </p:nvSpPr>
        <p:spPr>
          <a:xfrm>
            <a:off x="2063750" y="3429001"/>
            <a:ext cx="8064500" cy="2476244"/>
          </a:xfrm>
        </p:spPr>
        <p:txBody>
          <a:bodyPr wrap="square" numCol="2"/>
          <a:lstStyle>
            <a:lvl1pPr>
              <a:defRPr/>
            </a:lvl1pPr>
          </a:lstStyle>
          <a:p>
            <a:r>
              <a:rPr lang="nl-NL" dirty="0"/>
              <a:t>De Tekstopties voor dit kader staat op 2 kolommen</a:t>
            </a:r>
          </a:p>
          <a:p>
            <a:endParaRPr lang="nl-NL" dirty="0"/>
          </a:p>
        </p:txBody>
      </p:sp>
      <p:sp>
        <p:nvSpPr>
          <p:cNvPr id="18" name="Tijdelijke aanduiding voor inhoud 2">
            <a:extLst>
              <a:ext uri="{FF2B5EF4-FFF2-40B4-BE49-F238E27FC236}">
                <a16:creationId xmlns:a16="http://schemas.microsoft.com/office/drawing/2014/main" id="{1FAAC65A-E252-4F59-B0E8-0FA9878E2147}"/>
              </a:ext>
            </a:extLst>
          </p:cNvPr>
          <p:cNvSpPr>
            <a:spLocks noGrp="1"/>
          </p:cNvSpPr>
          <p:nvPr>
            <p:ph idx="16" hasCustomPrompt="1"/>
          </p:nvPr>
        </p:nvSpPr>
        <p:spPr>
          <a:xfrm>
            <a:off x="2063750" y="2410490"/>
            <a:ext cx="8047952" cy="297862"/>
          </a:xfrm>
        </p:spPr>
        <p:txBody>
          <a:bodyPr/>
          <a:lstStyle>
            <a:lvl1pPr marL="0" indent="0" algn="ctr">
              <a:buNone/>
              <a:defRPr sz="2000" b="0" i="0">
                <a:solidFill>
                  <a:schemeClr val="accent4"/>
                </a:solidFill>
                <a:latin typeface="Calibri Light" panose="020F0302020204030204" pitchFamily="34" charset="0"/>
              </a:defRPr>
            </a:lvl1pPr>
          </a:lstStyle>
          <a:p>
            <a:pPr lvl="0"/>
            <a:r>
              <a:rPr lang="nl-NL" dirty="0"/>
              <a:t>Titel</a:t>
            </a:r>
          </a:p>
        </p:txBody>
      </p:sp>
      <p:sp>
        <p:nvSpPr>
          <p:cNvPr id="16" name="Titel 1">
            <a:extLst>
              <a:ext uri="{FF2B5EF4-FFF2-40B4-BE49-F238E27FC236}">
                <a16:creationId xmlns:a16="http://schemas.microsoft.com/office/drawing/2014/main" id="{71165A1D-BFE7-5D43-9009-F3A67A622345}"/>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43344326"/>
      </p:ext>
    </p:extLst>
  </p:cSld>
  <p:clrMapOvr>
    <a:masterClrMapping/>
  </p:clrMapOvr>
  <p:extLst>
    <p:ext uri="{DCECCB84-F9BA-43D5-87BE-67443E8EF086}">
      <p15:sldGuideLst xmlns:p15="http://schemas.microsoft.com/office/powerpoint/2012/main">
        <p15:guide id="1" pos="3840">
          <p15:clr>
            <a:srgbClr val="FBAE40"/>
          </p15:clr>
        </p15:guide>
        <p15:guide id="2" pos="1300">
          <p15:clr>
            <a:srgbClr val="FBAE40"/>
          </p15:clr>
        </p15:guide>
        <p15:guide id="3" pos="63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Ronde opzet">
    <p:spTree>
      <p:nvGrpSpPr>
        <p:cNvPr id="1" name=""/>
        <p:cNvGrpSpPr/>
        <p:nvPr/>
      </p:nvGrpSpPr>
      <p:grpSpPr>
        <a:xfrm>
          <a:off x="0" y="0"/>
          <a:ext cx="0" cy="0"/>
          <a:chOff x="0" y="0"/>
          <a:chExt cx="0" cy="0"/>
        </a:xfrm>
      </p:grpSpPr>
      <p:sp>
        <p:nvSpPr>
          <p:cNvPr id="26" name="Rectangle 8">
            <a:extLst>
              <a:ext uri="{FF2B5EF4-FFF2-40B4-BE49-F238E27FC236}">
                <a16:creationId xmlns:a16="http://schemas.microsoft.com/office/drawing/2014/main" id="{2005BB7F-5EAF-4F87-B77A-86ADA9AB26EB}"/>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28" name="Straight Connector 10">
            <a:extLst>
              <a:ext uri="{FF2B5EF4-FFF2-40B4-BE49-F238E27FC236}">
                <a16:creationId xmlns:a16="http://schemas.microsoft.com/office/drawing/2014/main" id="{5DB93BB5-B92E-48BF-AA12-3BA42034F6B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36" name="Tijdelijke aanduiding voor tekst 35">
            <a:extLst>
              <a:ext uri="{FF2B5EF4-FFF2-40B4-BE49-F238E27FC236}">
                <a16:creationId xmlns:a16="http://schemas.microsoft.com/office/drawing/2014/main" id="{69E65B72-15A9-4A0C-B65E-5B3FBC1D619B}"/>
              </a:ext>
            </a:extLst>
          </p:cNvPr>
          <p:cNvSpPr>
            <a:spLocks noGrp="1"/>
          </p:cNvSpPr>
          <p:nvPr>
            <p:ph type="body" sz="quarter" idx="28"/>
          </p:nvPr>
        </p:nvSpPr>
        <p:spPr>
          <a:xfrm>
            <a:off x="695325"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7" name="Tijdelijke aanduiding voor tekst 35">
            <a:extLst>
              <a:ext uri="{FF2B5EF4-FFF2-40B4-BE49-F238E27FC236}">
                <a16:creationId xmlns:a16="http://schemas.microsoft.com/office/drawing/2014/main" id="{E9A4C4F9-009C-413C-B2B2-0324A22CE670}"/>
              </a:ext>
            </a:extLst>
          </p:cNvPr>
          <p:cNvSpPr>
            <a:spLocks noGrp="1"/>
          </p:cNvSpPr>
          <p:nvPr>
            <p:ph type="body" sz="quarter" idx="29"/>
          </p:nvPr>
        </p:nvSpPr>
        <p:spPr>
          <a:xfrm>
            <a:off x="695325"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8" name="Tijdelijke aanduiding voor tekst 35">
            <a:extLst>
              <a:ext uri="{FF2B5EF4-FFF2-40B4-BE49-F238E27FC236}">
                <a16:creationId xmlns:a16="http://schemas.microsoft.com/office/drawing/2014/main" id="{4C92C3D4-BFFC-4B34-97EC-F6CD775F7CD5}"/>
              </a:ext>
            </a:extLst>
          </p:cNvPr>
          <p:cNvSpPr>
            <a:spLocks noGrp="1"/>
          </p:cNvSpPr>
          <p:nvPr>
            <p:ph type="body" sz="quarter" idx="30"/>
          </p:nvPr>
        </p:nvSpPr>
        <p:spPr>
          <a:xfrm>
            <a:off x="4016992" y="5121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39" name="Tijdelijke aanduiding voor tekst 35">
            <a:extLst>
              <a:ext uri="{FF2B5EF4-FFF2-40B4-BE49-F238E27FC236}">
                <a16:creationId xmlns:a16="http://schemas.microsoft.com/office/drawing/2014/main" id="{B9B9968B-C6AB-47DF-9479-1F692B7B0AE5}"/>
              </a:ext>
            </a:extLst>
          </p:cNvPr>
          <p:cNvSpPr>
            <a:spLocks noGrp="1"/>
          </p:cNvSpPr>
          <p:nvPr>
            <p:ph type="body" sz="quarter" idx="31"/>
          </p:nvPr>
        </p:nvSpPr>
        <p:spPr>
          <a:xfrm>
            <a:off x="7347760" y="1797859"/>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sp>
        <p:nvSpPr>
          <p:cNvPr id="40" name="Tijdelijke aanduiding voor tekst 35">
            <a:extLst>
              <a:ext uri="{FF2B5EF4-FFF2-40B4-BE49-F238E27FC236}">
                <a16:creationId xmlns:a16="http://schemas.microsoft.com/office/drawing/2014/main" id="{D9C05E5E-B1CE-4ABD-BC5A-AA20E1D5B191}"/>
              </a:ext>
            </a:extLst>
          </p:cNvPr>
          <p:cNvSpPr>
            <a:spLocks noGrp="1"/>
          </p:cNvSpPr>
          <p:nvPr>
            <p:ph type="body" sz="quarter" idx="32"/>
          </p:nvPr>
        </p:nvSpPr>
        <p:spPr>
          <a:xfrm>
            <a:off x="7347759" y="3934773"/>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cxnSp>
        <p:nvCxnSpPr>
          <p:cNvPr id="24" name="Straight Connector 11">
            <a:extLst>
              <a:ext uri="{FF2B5EF4-FFF2-40B4-BE49-F238E27FC236}">
                <a16:creationId xmlns:a16="http://schemas.microsoft.com/office/drawing/2014/main" id="{115E0477-A3C1-4CE3-B2AB-65CC78B1B2C0}"/>
              </a:ext>
            </a:extLst>
          </p:cNvPr>
          <p:cNvCxnSpPr>
            <a:cxnSpLocks/>
          </p:cNvCxnSpPr>
          <p:nvPr userDrawn="1"/>
        </p:nvCxnSpPr>
        <p:spPr>
          <a:xfrm>
            <a:off x="2072024" y="3216756"/>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F693408-AB44-4176-9270-2FF98521398A}"/>
              </a:ext>
            </a:extLst>
          </p:cNvPr>
          <p:cNvSpPr>
            <a:spLocks noGrp="1"/>
          </p:cNvSpPr>
          <p:nvPr>
            <p:ph type="title"/>
          </p:nvPr>
        </p:nvSpPr>
        <p:spPr>
          <a:xfrm>
            <a:off x="3207224" y="2982600"/>
            <a:ext cx="5768454" cy="468312"/>
          </a:xfrm>
          <a:solidFill>
            <a:schemeClr val="accent2"/>
          </a:solidFill>
        </p:spPr>
        <p:txBody>
          <a:bodyPr/>
          <a:lstStyle/>
          <a:p>
            <a:r>
              <a:rPr lang="nl-NL"/>
              <a:t>Klik om stijl te bewerken</a:t>
            </a:r>
            <a:endParaRPr lang="nl-NL" dirty="0"/>
          </a:p>
        </p:txBody>
      </p:sp>
      <p:sp>
        <p:nvSpPr>
          <p:cNvPr id="25" name="Tijdelijke aanduiding voor tekst 35">
            <a:extLst>
              <a:ext uri="{FF2B5EF4-FFF2-40B4-BE49-F238E27FC236}">
                <a16:creationId xmlns:a16="http://schemas.microsoft.com/office/drawing/2014/main" id="{B242AEB1-B610-4C18-AD99-C07F9B6A283C}"/>
              </a:ext>
            </a:extLst>
          </p:cNvPr>
          <p:cNvSpPr>
            <a:spLocks noGrp="1"/>
          </p:cNvSpPr>
          <p:nvPr>
            <p:ph type="body" sz="quarter" idx="33"/>
          </p:nvPr>
        </p:nvSpPr>
        <p:spPr>
          <a:xfrm>
            <a:off x="4016992" y="549275"/>
            <a:ext cx="4148918" cy="792163"/>
          </a:xfrm>
        </p:spPr>
        <p:txBody>
          <a:bodyPr/>
          <a:lstStyle>
            <a:lvl1pPr marL="177800" indent="-177800" algn="l">
              <a:buFont typeface="Arial" panose="020B0604020202020204" pitchFamily="34" charset="0"/>
              <a:buChar char="•"/>
              <a:defRPr sz="1600"/>
            </a:lvl1pPr>
          </a:lstStyle>
          <a:p>
            <a:pPr lvl="0"/>
            <a:r>
              <a:rPr lang="nl-NL"/>
              <a:t>Klikken om de tekststijl van het model te bewerken</a:t>
            </a:r>
          </a:p>
        </p:txBody>
      </p:sp>
      <p:pic>
        <p:nvPicPr>
          <p:cNvPr id="19" name="Picture 9">
            <a:extLst>
              <a:ext uri="{FF2B5EF4-FFF2-40B4-BE49-F238E27FC236}">
                <a16:creationId xmlns:a16="http://schemas.microsoft.com/office/drawing/2014/main" id="{62FC3AFB-E099-0F47-BE34-E01D207B8A1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20" name="Picture 19">
            <a:extLst>
              <a:ext uri="{FF2B5EF4-FFF2-40B4-BE49-F238E27FC236}">
                <a16:creationId xmlns:a16="http://schemas.microsoft.com/office/drawing/2014/main" id="{7FFC7CAA-8C07-7F4C-A431-0C46E23033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753165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0" name="Tijdelijke aanduiding voor afbeelding 9">
            <a:extLst>
              <a:ext uri="{FF2B5EF4-FFF2-40B4-BE49-F238E27FC236}">
                <a16:creationId xmlns:a16="http://schemas.microsoft.com/office/drawing/2014/main" id="{CD6C5888-757B-49AC-B2F5-82A03BD8B697}"/>
              </a:ext>
            </a:extLst>
          </p:cNvPr>
          <p:cNvSpPr>
            <a:spLocks noGrp="1"/>
          </p:cNvSpPr>
          <p:nvPr>
            <p:ph type="pic" sz="quarter" idx="14" hasCustomPrompt="1"/>
          </p:nvPr>
        </p:nvSpPr>
        <p:spPr>
          <a:xfrm>
            <a:off x="1123464"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7" name="Tijdelijke aanduiding voor afbeelding 9">
            <a:extLst>
              <a:ext uri="{FF2B5EF4-FFF2-40B4-BE49-F238E27FC236}">
                <a16:creationId xmlns:a16="http://schemas.microsoft.com/office/drawing/2014/main" id="{0124AFAA-D80D-4A12-90C3-05B250F52C34}"/>
              </a:ext>
            </a:extLst>
          </p:cNvPr>
          <p:cNvSpPr>
            <a:spLocks noGrp="1"/>
          </p:cNvSpPr>
          <p:nvPr>
            <p:ph type="pic" sz="quarter" idx="18" hasCustomPrompt="1"/>
          </p:nvPr>
        </p:nvSpPr>
        <p:spPr>
          <a:xfrm>
            <a:off x="962021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19" name="Rechte verbindingslijn 18">
            <a:extLst>
              <a:ext uri="{FF2B5EF4-FFF2-40B4-BE49-F238E27FC236}">
                <a16:creationId xmlns:a16="http://schemas.microsoft.com/office/drawing/2014/main" id="{8D126A65-B405-449D-A4C1-74ACB5324C79}"/>
              </a:ext>
            </a:extLst>
          </p:cNvPr>
          <p:cNvCxnSpPr/>
          <p:nvPr userDrawn="1"/>
        </p:nvCxnSpPr>
        <p:spPr>
          <a:xfrm>
            <a:off x="1290562"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A41E3F88-9296-4C57-856B-AC23A4003951}"/>
              </a:ext>
            </a:extLst>
          </p:cNvPr>
          <p:cNvCxnSpPr/>
          <p:nvPr userDrawn="1"/>
        </p:nvCxnSpPr>
        <p:spPr>
          <a:xfrm>
            <a:off x="9787311"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6" name="Tijdelijke aanduiding voor tekst 25">
            <a:extLst>
              <a:ext uri="{FF2B5EF4-FFF2-40B4-BE49-F238E27FC236}">
                <a16:creationId xmlns:a16="http://schemas.microsoft.com/office/drawing/2014/main" id="{B0EE1C23-2E31-4ADB-878F-6AA1C486E856}"/>
              </a:ext>
            </a:extLst>
          </p:cNvPr>
          <p:cNvSpPr>
            <a:spLocks noGrp="1"/>
          </p:cNvSpPr>
          <p:nvPr>
            <p:ph type="body" sz="quarter" idx="19"/>
          </p:nvPr>
        </p:nvSpPr>
        <p:spPr>
          <a:xfrm>
            <a:off x="819317"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30" name="Tijdelijke aanduiding voor tekst 25">
            <a:extLst>
              <a:ext uri="{FF2B5EF4-FFF2-40B4-BE49-F238E27FC236}">
                <a16:creationId xmlns:a16="http://schemas.microsoft.com/office/drawing/2014/main" id="{DB72E39B-534D-436C-B3A6-130EE8C947AC}"/>
              </a:ext>
            </a:extLst>
          </p:cNvPr>
          <p:cNvSpPr>
            <a:spLocks noGrp="1"/>
          </p:cNvSpPr>
          <p:nvPr>
            <p:ph type="body" sz="quarter" idx="23"/>
          </p:nvPr>
        </p:nvSpPr>
        <p:spPr>
          <a:xfrm>
            <a:off x="9316066"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Tree>
    <p:extLst>
      <p:ext uri="{BB962C8B-B14F-4D97-AF65-F5344CB8AC3E}">
        <p14:creationId xmlns:p14="http://schemas.microsoft.com/office/powerpoint/2010/main" val="17639026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en voettekst">
    <p:spTree>
      <p:nvGrpSpPr>
        <p:cNvPr id="1" name=""/>
        <p:cNvGrpSpPr/>
        <p:nvPr/>
      </p:nvGrpSpPr>
      <p:grpSpPr>
        <a:xfrm>
          <a:off x="0" y="0"/>
          <a:ext cx="0" cy="0"/>
          <a:chOff x="0" y="0"/>
          <a:chExt cx="0" cy="0"/>
        </a:xfrm>
      </p:grpSpPr>
      <p:cxnSp>
        <p:nvCxnSpPr>
          <p:cNvPr id="7" name="Straight Connector 11">
            <a:extLst>
              <a:ext uri="{FF2B5EF4-FFF2-40B4-BE49-F238E27FC236}">
                <a16:creationId xmlns:a16="http://schemas.microsoft.com/office/drawing/2014/main" id="{EE03FF9A-F597-4244-BD01-6D331A84510A}"/>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EB2BA612-E490-44F2-BA61-FD5739D95182}"/>
              </a:ext>
            </a:extLst>
          </p:cNvPr>
          <p:cNvSpPr>
            <a:spLocks noGrp="1"/>
          </p:cNvSpPr>
          <p:nvPr>
            <p:ph idx="1"/>
          </p:nvPr>
        </p:nvSpPr>
        <p:spPr>
          <a:xfrm>
            <a:off x="695325" y="1341439"/>
            <a:ext cx="10801350" cy="26528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0D8C0F-90D5-4BCC-83FE-0FA0655C0932}"/>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5EC52CA0-09FC-4C6F-B979-91AAAD7A6A57}"/>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17DAD2EA-BFDC-4A52-A1B0-55BB64D337E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0" name="Tijdelijke aanduiding voor tekst 9">
            <a:extLst>
              <a:ext uri="{FF2B5EF4-FFF2-40B4-BE49-F238E27FC236}">
                <a16:creationId xmlns:a16="http://schemas.microsoft.com/office/drawing/2014/main" id="{D760F8B0-43A0-49EF-BB3D-C1F4C9340B9B}"/>
              </a:ext>
            </a:extLst>
          </p:cNvPr>
          <p:cNvSpPr>
            <a:spLocks noGrp="1"/>
          </p:cNvSpPr>
          <p:nvPr>
            <p:ph type="body" sz="quarter" idx="13"/>
          </p:nvPr>
        </p:nvSpPr>
        <p:spPr>
          <a:xfrm>
            <a:off x="695325" y="4774551"/>
            <a:ext cx="10801350" cy="1138888"/>
          </a:xfrm>
          <a:solidFill>
            <a:schemeClr val="tx2"/>
          </a:solidFill>
        </p:spPr>
        <p:txBody>
          <a:bodyPr lIns="180000" tIns="180000" rIns="144000" bIns="144000"/>
          <a:lstStyle>
            <a:lvl1pPr marL="0" indent="0">
              <a:buNone/>
              <a:defRPr b="0" i="0">
                <a:solidFill>
                  <a:schemeClr val="bg1"/>
                </a:solidFill>
                <a:latin typeface="Calibri" panose="020F0502020204030204" pitchFamily="34" charset="0"/>
              </a:defRPr>
            </a:lvl1pPr>
            <a:lvl2pPr>
              <a:defRPr>
                <a:solidFill>
                  <a:schemeClr val="bg1"/>
                </a:solidFill>
              </a:defRPr>
            </a:lvl2pPr>
          </a:lstStyle>
          <a:p>
            <a:pPr lvl="0"/>
            <a:r>
              <a:rPr lang="nl-NL" dirty="0"/>
              <a:t>Klikken om de tekststijl van het model te bewerken</a:t>
            </a:r>
          </a:p>
          <a:p>
            <a:pPr lvl="1"/>
            <a:r>
              <a:rPr lang="nl-NL" dirty="0"/>
              <a:t>Tweede niveau</a:t>
            </a:r>
          </a:p>
        </p:txBody>
      </p:sp>
      <p:sp>
        <p:nvSpPr>
          <p:cNvPr id="9" name="Titel 1">
            <a:extLst>
              <a:ext uri="{FF2B5EF4-FFF2-40B4-BE49-F238E27FC236}">
                <a16:creationId xmlns:a16="http://schemas.microsoft.com/office/drawing/2014/main" id="{DBB5B111-C419-BF46-89A0-9F62CF0A733F}"/>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1235064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lein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825625"/>
            <a:ext cx="5040313"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825625"/>
            <a:ext cx="5040314" cy="40878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2070100" y="973138"/>
            <a:ext cx="8078788" cy="368300"/>
          </a:xfrm>
        </p:spPr>
        <p:txBody>
          <a:bodyPr anchor="ctr" anchorCtr="0"/>
          <a:lstStyle>
            <a:lvl1pPr marL="0" indent="0" algn="ctr">
              <a:buNone/>
              <a:defRPr b="0" i="0">
                <a:latin typeface="Calibri" panose="020F05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DC976778-560F-2448-8AD8-78C1AFE65055}"/>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1582305178"/>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ote subtitel, 2 kolomm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solidFill>
            <a:schemeClr val="accent1"/>
          </a:solid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1351829" y="1974274"/>
            <a:ext cx="4383809"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974274"/>
            <a:ext cx="4392612" cy="34601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9" name="Tijdelijke aanduiding voor tekst 8">
            <a:extLst>
              <a:ext uri="{FF2B5EF4-FFF2-40B4-BE49-F238E27FC236}">
                <a16:creationId xmlns:a16="http://schemas.microsoft.com/office/drawing/2014/main" id="{F262B0AB-2439-4706-9401-5C7153D70F5F}"/>
              </a:ext>
            </a:extLst>
          </p:cNvPr>
          <p:cNvSpPr>
            <a:spLocks noGrp="1"/>
          </p:cNvSpPr>
          <p:nvPr>
            <p:ph type="body" sz="quarter" idx="13" hasCustomPrompt="1"/>
          </p:nvPr>
        </p:nvSpPr>
        <p:spPr>
          <a:xfrm>
            <a:off x="1351829" y="1118610"/>
            <a:ext cx="9497146" cy="585498"/>
          </a:xfrm>
        </p:spPr>
        <p:txBody>
          <a:bodyPr anchor="ctr" anchorCtr="0"/>
          <a:lstStyle>
            <a:lvl1pPr marL="0" indent="0" algn="ctr">
              <a:buNone/>
              <a:defRPr sz="2800" b="0" i="0">
                <a:latin typeface="Calibri Light" panose="020F0302020204030204" pitchFamily="34" charset="0"/>
              </a:defRPr>
            </a:lvl1pPr>
            <a:lvl2pPr algn="ctr">
              <a:defRPr/>
            </a:lvl2pPr>
            <a:lvl3pPr algn="ctr">
              <a:defRPr/>
            </a:lvl3pPr>
            <a:lvl4pPr algn="ctr">
              <a:defRPr/>
            </a:lvl4pPr>
            <a:lvl5pPr algn="ctr">
              <a:defRPr/>
            </a:lvl5pPr>
          </a:lstStyle>
          <a:p>
            <a:pPr lvl="0"/>
            <a:r>
              <a:rPr lang="nl-NL" dirty="0"/>
              <a:t>Subtitel</a:t>
            </a:r>
          </a:p>
        </p:txBody>
      </p:sp>
      <p:sp>
        <p:nvSpPr>
          <p:cNvPr id="10" name="Titel 1">
            <a:extLst>
              <a:ext uri="{FF2B5EF4-FFF2-40B4-BE49-F238E27FC236}">
                <a16:creationId xmlns:a16="http://schemas.microsoft.com/office/drawing/2014/main" id="{80A3F070-1574-8B44-ACED-6950DB3ABE8B}"/>
              </a:ext>
            </a:extLst>
          </p:cNvPr>
          <p:cNvSpPr txBox="1">
            <a:spLocks/>
          </p:cNvSpPr>
          <p:nvPr userDrawn="1"/>
        </p:nvSpPr>
        <p:spPr>
          <a:xfrm>
            <a:off x="3207224" y="296864"/>
            <a:ext cx="5768454" cy="468312"/>
          </a:xfrm>
          <a:prstGeom prst="rect">
            <a:avLst/>
          </a:prstGeom>
          <a:solidFill>
            <a:schemeClr val="accent2"/>
          </a:solidFill>
        </p:spPr>
        <p:txBody>
          <a:bodyPr vert="horz" lIns="0" tIns="28800" rIns="0" bIns="0" rtlCol="0" anchor="ctr">
            <a:noAutofit/>
          </a:bodyPr>
          <a:lstStyle>
            <a:lvl1pPr algn="ctr" defTabSz="914400" rtl="0" eaLnBrk="1" latinLnBrk="0" hangingPunct="1">
              <a:lnSpc>
                <a:spcPct val="90000"/>
              </a:lnSpc>
              <a:spcBef>
                <a:spcPct val="0"/>
              </a:spcBef>
              <a:buNone/>
              <a:defRPr lang="nl-NL" sz="2800" b="1" kern="1200">
                <a:solidFill>
                  <a:schemeClr val="tx2"/>
                </a:solidFill>
                <a:latin typeface="+mj-lt"/>
                <a:ea typeface="+mj-ea"/>
                <a:cs typeface="+mj-cs"/>
              </a:defRPr>
            </a:lvl1pPr>
          </a:lstStyle>
          <a:p>
            <a:r>
              <a:rPr lang="en-US" b="0" i="0" dirty="0">
                <a:latin typeface="Calibri" panose="020F0502020204030204" pitchFamily="34" charset="0"/>
              </a:rPr>
              <a:t>Click to edit Master title style</a:t>
            </a:r>
          </a:p>
        </p:txBody>
      </p:sp>
    </p:spTree>
    <p:extLst>
      <p:ext uri="{BB962C8B-B14F-4D97-AF65-F5344CB8AC3E}">
        <p14:creationId xmlns:p14="http://schemas.microsoft.com/office/powerpoint/2010/main" val="2042195784"/>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guide id="4" pos="846">
          <p15:clr>
            <a:srgbClr val="FBAE40"/>
          </p15:clr>
        </p15:guide>
        <p15:guide id="5" pos="683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wee koloms">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A219E7C4-2FFA-43E8-A317-99319B3A41BF}"/>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3521B82D-EA0D-49EF-AA83-B4AB2176AE28}"/>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98400E2F-3B5A-4CE3-8812-3A0378F6D146}"/>
              </a:ext>
            </a:extLst>
          </p:cNvPr>
          <p:cNvSpPr>
            <a:spLocks noGrp="1"/>
          </p:cNvSpPr>
          <p:nvPr>
            <p:ph type="title"/>
          </p:nvPr>
        </p:nvSpPr>
        <p:spPr>
          <a:xfrm>
            <a:off x="695324" y="296864"/>
            <a:ext cx="10801351" cy="468312"/>
          </a:xfrm>
          <a:noFill/>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8E10AC5-78EA-4D68-A56B-117BFFC11011}"/>
              </a:ext>
            </a:extLst>
          </p:cNvPr>
          <p:cNvSpPr>
            <a:spLocks noGrp="1"/>
          </p:cNvSpPr>
          <p:nvPr>
            <p:ph sz="half" idx="1"/>
          </p:nvPr>
        </p:nvSpPr>
        <p:spPr>
          <a:xfrm>
            <a:off x="695325" y="1341439"/>
            <a:ext cx="5040313"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inhoud 3">
            <a:extLst>
              <a:ext uri="{FF2B5EF4-FFF2-40B4-BE49-F238E27FC236}">
                <a16:creationId xmlns:a16="http://schemas.microsoft.com/office/drawing/2014/main" id="{D81EB223-65EF-4CF5-A97B-88FC6B821794}"/>
              </a:ext>
            </a:extLst>
          </p:cNvPr>
          <p:cNvSpPr>
            <a:spLocks noGrp="1"/>
          </p:cNvSpPr>
          <p:nvPr>
            <p:ph sz="half" idx="2"/>
          </p:nvPr>
        </p:nvSpPr>
        <p:spPr>
          <a:xfrm>
            <a:off x="6456363" y="1341439"/>
            <a:ext cx="5040314" cy="4572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datum 4">
            <a:extLst>
              <a:ext uri="{FF2B5EF4-FFF2-40B4-BE49-F238E27FC236}">
                <a16:creationId xmlns:a16="http://schemas.microsoft.com/office/drawing/2014/main" id="{EA1E7BEE-0326-497B-B74F-8A02E1FEBFEB}"/>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6" name="Tijdelijke aanduiding voor voettekst 5">
            <a:extLst>
              <a:ext uri="{FF2B5EF4-FFF2-40B4-BE49-F238E27FC236}">
                <a16:creationId xmlns:a16="http://schemas.microsoft.com/office/drawing/2014/main" id="{0A0DA213-AC14-48D0-8DF0-D5D29036A29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886999A4-7900-457D-BF45-B95718D6ED0A}"/>
              </a:ext>
            </a:extLst>
          </p:cNvPr>
          <p:cNvSpPr>
            <a:spLocks noGrp="1"/>
          </p:cNvSpPr>
          <p:nvPr>
            <p:ph type="sldNum" sz="quarter" idx="12"/>
          </p:nvPr>
        </p:nvSpPr>
        <p:spPr/>
        <p:txBody>
          <a:bodyPr/>
          <a:lstStyle/>
          <a:p>
            <a:fld id="{F9DE7F4B-6E11-487C-9B28-4934A04645A5}" type="slidenum">
              <a:rPr lang="nl-NL" smtClean="0"/>
              <a:t>‹nr.›</a:t>
            </a:fld>
            <a:endParaRPr lang="nl-NL"/>
          </a:p>
        </p:txBody>
      </p:sp>
      <p:pic>
        <p:nvPicPr>
          <p:cNvPr id="15" name="Picture 9">
            <a:extLst>
              <a:ext uri="{FF2B5EF4-FFF2-40B4-BE49-F238E27FC236}">
                <a16:creationId xmlns:a16="http://schemas.microsoft.com/office/drawing/2014/main" id="{09FF9737-024E-3244-ACBC-58BD434B9A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7" name="Picture 16">
            <a:extLst>
              <a:ext uri="{FF2B5EF4-FFF2-40B4-BE49-F238E27FC236}">
                <a16:creationId xmlns:a16="http://schemas.microsoft.com/office/drawing/2014/main" id="{DCF0A363-70B9-1D45-B2D9-257709FBD71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692820819"/>
      </p:ext>
    </p:extLst>
  </p:cSld>
  <p:clrMapOvr>
    <a:masterClrMapping/>
  </p:clrMapOvr>
  <p:extLst>
    <p:ext uri="{DCECCB84-F9BA-43D5-87BE-67443E8EF086}">
      <p15:sldGuideLst xmlns:p15="http://schemas.microsoft.com/office/powerpoint/2012/main">
        <p15:guide id="2" pos="4067">
          <p15:clr>
            <a:srgbClr val="FBAE40"/>
          </p15:clr>
        </p15:guide>
        <p15:guide id="3" pos="361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F0684ADE-3A74-44D5-9E16-A9195144792A}"/>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16" name="Straight Connector 10">
            <a:extLst>
              <a:ext uri="{FF2B5EF4-FFF2-40B4-BE49-F238E27FC236}">
                <a16:creationId xmlns:a16="http://schemas.microsoft.com/office/drawing/2014/main" id="{186B99C7-40FD-4677-A030-708C875C7FA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jdelijke aanduiding voor datum 4">
            <a:extLst>
              <a:ext uri="{FF2B5EF4-FFF2-40B4-BE49-F238E27FC236}">
                <a16:creationId xmlns:a16="http://schemas.microsoft.com/office/drawing/2014/main" id="{3BF948AD-A85A-4E7F-8A4E-0E6D996A1D48}"/>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6" name="Tijdelijke aanduiding voor voettekst 5">
            <a:extLst>
              <a:ext uri="{FF2B5EF4-FFF2-40B4-BE49-F238E27FC236}">
                <a16:creationId xmlns:a16="http://schemas.microsoft.com/office/drawing/2014/main" id="{49233DD1-668D-4547-B27C-AF0A8310482C}"/>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7" name="Tijdelijke aanduiding voor dianummer 6">
            <a:extLst>
              <a:ext uri="{FF2B5EF4-FFF2-40B4-BE49-F238E27FC236}">
                <a16:creationId xmlns:a16="http://schemas.microsoft.com/office/drawing/2014/main" id="{FFAF11D9-1CBD-4F2D-8AD8-0049B671556F}"/>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13" name="Tijdelijke aanduiding voor afbeelding 12">
            <a:extLst>
              <a:ext uri="{FF2B5EF4-FFF2-40B4-BE49-F238E27FC236}">
                <a16:creationId xmlns:a16="http://schemas.microsoft.com/office/drawing/2014/main" id="{9BD09907-0ED1-4AC3-9A4B-E9D2A33123B0}"/>
              </a:ext>
            </a:extLst>
          </p:cNvPr>
          <p:cNvSpPr>
            <a:spLocks noGrp="1"/>
          </p:cNvSpPr>
          <p:nvPr>
            <p:ph type="pic" sz="quarter" idx="13"/>
          </p:nvPr>
        </p:nvSpPr>
        <p:spPr>
          <a:xfrm>
            <a:off x="-3175" y="0"/>
            <a:ext cx="12195175" cy="6389241"/>
          </a:xfrm>
        </p:spPr>
        <p:txBody>
          <a:bodyPr/>
          <a:lstStyle>
            <a:lvl1pPr marL="0" indent="0">
              <a:buNone/>
              <a:defRPr/>
            </a:lvl1pPr>
          </a:lstStyle>
          <a:p>
            <a:r>
              <a:rPr lang="nl-NL"/>
              <a:t>Klik op het pictogram als u een afbeelding wilt toevoegen</a:t>
            </a:r>
          </a:p>
        </p:txBody>
      </p:sp>
      <p:pic>
        <p:nvPicPr>
          <p:cNvPr id="12" name="Picture 9">
            <a:extLst>
              <a:ext uri="{FF2B5EF4-FFF2-40B4-BE49-F238E27FC236}">
                <a16:creationId xmlns:a16="http://schemas.microsoft.com/office/drawing/2014/main" id="{6C99E544-F033-0142-A449-10926CEB9B8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15" name="Picture 14">
            <a:extLst>
              <a:ext uri="{FF2B5EF4-FFF2-40B4-BE49-F238E27FC236}">
                <a16:creationId xmlns:a16="http://schemas.microsoft.com/office/drawing/2014/main" id="{8C83E2C2-4C15-8C4E-9043-457D944D212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94517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x Afbeelding, 2x vlak">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5" name="Tijdelijke aanduiding voor tekst 4">
            <a:extLst>
              <a:ext uri="{FF2B5EF4-FFF2-40B4-BE49-F238E27FC236}">
                <a16:creationId xmlns:a16="http://schemas.microsoft.com/office/drawing/2014/main" id="{E2A04250-EEDC-491E-8BAB-9EDFED955FC1}"/>
              </a:ext>
            </a:extLst>
          </p:cNvPr>
          <p:cNvSpPr>
            <a:spLocks noGrp="1"/>
          </p:cNvSpPr>
          <p:nvPr>
            <p:ph type="body" sz="quarter" idx="18"/>
          </p:nvPr>
        </p:nvSpPr>
        <p:spPr>
          <a:xfrm>
            <a:off x="0" y="3435350"/>
            <a:ext cx="6091238" cy="3429000"/>
          </a:xfrm>
          <a:solidFill>
            <a:schemeClr val="accent2"/>
          </a:solidFill>
        </p:spPr>
        <p:txBody>
          <a:bodyPr anchor="ctr" anchorCtr="0"/>
          <a:lstStyle>
            <a:lvl1pPr marL="0" indent="0" algn="ctr">
              <a:buNone/>
              <a:defRPr sz="2400">
                <a:solidFill>
                  <a:schemeClr val="bg1"/>
                </a:solidFill>
              </a:defRPr>
            </a:lvl1pPr>
            <a:lvl2pPr marL="0" indent="0" algn="ctr">
              <a:buNone/>
              <a:defRPr sz="2000">
                <a:solidFill>
                  <a:schemeClr val="bg1"/>
                </a:solidFill>
              </a:defRPr>
            </a:lvl2pPr>
            <a:lvl3pPr marL="0" indent="0" algn="ctr">
              <a:buNone/>
              <a:defRPr sz="1800">
                <a:solidFill>
                  <a:schemeClr val="bg1"/>
                </a:solidFill>
              </a:defRPr>
            </a:lvl3pPr>
            <a:lvl4pPr marL="0" indent="0" algn="ctr">
              <a:buNone/>
              <a:defRPr sz="1600">
                <a:solidFill>
                  <a:schemeClr val="bg1"/>
                </a:solidFill>
              </a:defRPr>
            </a:lvl4pPr>
            <a:lvl5pPr marL="0" indent="0" algn="ctr">
              <a:buNone/>
              <a:defRPr sz="16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6">
            <a:extLst>
              <a:ext uri="{FF2B5EF4-FFF2-40B4-BE49-F238E27FC236}">
                <a16:creationId xmlns:a16="http://schemas.microsoft.com/office/drawing/2014/main" id="{9852A5B1-F5C3-48CD-BF3D-ECC8B84FE0F9}"/>
              </a:ext>
            </a:extLst>
          </p:cNvPr>
          <p:cNvSpPr>
            <a:spLocks noGrp="1"/>
          </p:cNvSpPr>
          <p:nvPr>
            <p:ph type="body" sz="quarter" idx="19"/>
          </p:nvPr>
        </p:nvSpPr>
        <p:spPr>
          <a:xfrm>
            <a:off x="6096000" y="0"/>
            <a:ext cx="6097588" cy="3429000"/>
          </a:xfrm>
          <a:solidFill>
            <a:schemeClr val="accent2"/>
          </a:solidFill>
        </p:spPr>
        <p:txBody>
          <a:bodyPr vert="horz" lIns="0" tIns="0" rIns="0" bIns="0" rtlCol="0" anchor="ctr" anchorCtr="0">
            <a:noAutofit/>
          </a:bodyPr>
          <a:lstStyle>
            <a:lvl1pPr algn="ctr">
              <a:defRPr lang="nl-NL" sz="2400" dirty="0" smtClean="0">
                <a:solidFill>
                  <a:schemeClr val="bg1"/>
                </a:solidFill>
              </a:defRPr>
            </a:lvl1pPr>
            <a:lvl2pPr>
              <a:defRPr lang="nl-NL" sz="2000" dirty="0" smtClean="0">
                <a:solidFill>
                  <a:schemeClr val="bg1"/>
                </a:solidFill>
              </a:defRPr>
            </a:lvl2pPr>
            <a:lvl3pPr>
              <a:defRPr lang="nl-NL" sz="1800" dirty="0" smtClean="0">
                <a:solidFill>
                  <a:schemeClr val="bg1"/>
                </a:solidFill>
              </a:defRPr>
            </a:lvl3pPr>
            <a:lvl4pPr>
              <a:defRPr lang="nl-NL" sz="1600" dirty="0" smtClean="0">
                <a:solidFill>
                  <a:schemeClr val="bg1"/>
                </a:solidFill>
              </a:defRPr>
            </a:lvl4pPr>
            <a:lvl5pPr>
              <a:defRPr lang="nl-NL" sz="1600" dirty="0">
                <a:solidFill>
                  <a:schemeClr val="bg1"/>
                </a:solidFill>
              </a:defRPr>
            </a:lvl5pPr>
          </a:lstStyle>
          <a:p>
            <a:pPr marL="0" lvl="0" indent="0" algn="ctr">
              <a:buNone/>
            </a:pPr>
            <a:r>
              <a:rPr lang="nl-NL"/>
              <a:t>Klikken om de tekststijl van het model te bewerken</a:t>
            </a:r>
          </a:p>
          <a:p>
            <a:pPr marL="0" lvl="1" indent="0" algn="ctr">
              <a:buNone/>
            </a:pPr>
            <a:r>
              <a:rPr lang="nl-NL"/>
              <a:t>Tweede niveau</a:t>
            </a:r>
          </a:p>
          <a:p>
            <a:pPr marL="0" lvl="2" indent="0" algn="ctr">
              <a:buNone/>
            </a:pPr>
            <a:r>
              <a:rPr lang="nl-NL"/>
              <a:t>Derde niveau</a:t>
            </a:r>
          </a:p>
          <a:p>
            <a:pPr marL="0" lvl="3" indent="0" algn="ctr">
              <a:buNone/>
            </a:pPr>
            <a:r>
              <a:rPr lang="nl-NL"/>
              <a:t>Vierde niveau</a:t>
            </a:r>
          </a:p>
          <a:p>
            <a:pPr marL="0" lvl="4" indent="0" algn="ctr">
              <a:buNone/>
            </a:pPr>
            <a:r>
              <a:rPr lang="nl-NL"/>
              <a:t>Vijfde niveau</a:t>
            </a:r>
            <a:endParaRPr lang="nl-NL" dirty="0"/>
          </a:p>
        </p:txBody>
      </p: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618746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x Afbeelding">
    <p:spTree>
      <p:nvGrpSpPr>
        <p:cNvPr id="1" name=""/>
        <p:cNvGrpSpPr/>
        <p:nvPr/>
      </p:nvGrpSpPr>
      <p:grpSpPr>
        <a:xfrm>
          <a:off x="0" y="0"/>
          <a:ext cx="0" cy="0"/>
          <a:chOff x="0" y="0"/>
          <a:chExt cx="0" cy="0"/>
        </a:xfrm>
      </p:grpSpPr>
      <p:cxnSp>
        <p:nvCxnSpPr>
          <p:cNvPr id="12" name="Rechte verbindingslijn 11">
            <a:extLst>
              <a:ext uri="{FF2B5EF4-FFF2-40B4-BE49-F238E27FC236}">
                <a16:creationId xmlns:a16="http://schemas.microsoft.com/office/drawing/2014/main" id="{BF26C6EC-AFDD-4DC6-BD65-F6C0C6F3B681}"/>
              </a:ext>
            </a:extLst>
          </p:cNvPr>
          <p:cNvCxnSpPr/>
          <p:nvPr userDrawn="1"/>
        </p:nvCxnSpPr>
        <p:spPr>
          <a:xfrm>
            <a:off x="6097085" y="0"/>
            <a:ext cx="0" cy="6858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42BA2377-0E79-4ED1-808B-0CBD54D337A6}"/>
              </a:ext>
            </a:extLst>
          </p:cNvPr>
          <p:cNvCxnSpPr/>
          <p:nvPr userDrawn="1"/>
        </p:nvCxnSpPr>
        <p:spPr>
          <a:xfrm>
            <a:off x="0" y="3429000"/>
            <a:ext cx="12192000"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9" name="Tijdelijke aanduiding voor inhoud 8">
            <a:extLst>
              <a:ext uri="{FF2B5EF4-FFF2-40B4-BE49-F238E27FC236}">
                <a16:creationId xmlns:a16="http://schemas.microsoft.com/office/drawing/2014/main" id="{0221DB24-42AD-4B6C-A602-6D24083AB276}"/>
              </a:ext>
            </a:extLst>
          </p:cNvPr>
          <p:cNvSpPr>
            <a:spLocks noGrp="1"/>
          </p:cNvSpPr>
          <p:nvPr>
            <p:ph sz="quarter" idx="20"/>
          </p:nvPr>
        </p:nvSpPr>
        <p:spPr>
          <a:xfrm>
            <a:off x="0" y="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inhoud 10">
            <a:extLst>
              <a:ext uri="{FF2B5EF4-FFF2-40B4-BE49-F238E27FC236}">
                <a16:creationId xmlns:a16="http://schemas.microsoft.com/office/drawing/2014/main" id="{2D6718DD-61BE-4353-A879-074376DE8046}"/>
              </a:ext>
            </a:extLst>
          </p:cNvPr>
          <p:cNvSpPr>
            <a:spLocks noGrp="1"/>
          </p:cNvSpPr>
          <p:nvPr>
            <p:ph sz="quarter" idx="21"/>
          </p:nvPr>
        </p:nvSpPr>
        <p:spPr>
          <a:xfrm>
            <a:off x="6096000" y="3429000"/>
            <a:ext cx="6091238" cy="3422650"/>
          </a:xfrm>
        </p:spPr>
        <p:txBody>
          <a:bodyPr lIns="360000" tIns="360000" rIns="216000"/>
          <a:lstStyle>
            <a:lvl1pPr marL="0" indent="0">
              <a:buNone/>
              <a:defRPr/>
            </a:lvl1pPr>
            <a:lvl2pPr marL="185738" indent="-185738">
              <a:defRPr/>
            </a:lvl2pPr>
            <a:lvl3pPr marL="539750" indent="-179388">
              <a:defRPr/>
            </a:lvl3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jdelijke aanduiding voor afbeelding 2">
            <a:extLst>
              <a:ext uri="{FF2B5EF4-FFF2-40B4-BE49-F238E27FC236}">
                <a16:creationId xmlns:a16="http://schemas.microsoft.com/office/drawing/2014/main" id="{DF2BAFA9-3E20-4324-B8F8-42888ED7DD39}"/>
              </a:ext>
            </a:extLst>
          </p:cNvPr>
          <p:cNvSpPr>
            <a:spLocks noGrp="1"/>
          </p:cNvSpPr>
          <p:nvPr>
            <p:ph type="pic" sz="quarter" idx="22"/>
          </p:nvPr>
        </p:nvSpPr>
        <p:spPr>
          <a:xfrm>
            <a:off x="0" y="3429000"/>
            <a:ext cx="6097588" cy="3422650"/>
          </a:xfrm>
        </p:spPr>
        <p:txBody>
          <a:bodyPr/>
          <a:lstStyle/>
          <a:p>
            <a:r>
              <a:rPr lang="nl-NL"/>
              <a:t>Klik op het pictogram als u een afbeelding wilt toevoegen</a:t>
            </a:r>
          </a:p>
        </p:txBody>
      </p:sp>
      <p:sp>
        <p:nvSpPr>
          <p:cNvPr id="6" name="Tijdelijke aanduiding voor afbeelding 5">
            <a:extLst>
              <a:ext uri="{FF2B5EF4-FFF2-40B4-BE49-F238E27FC236}">
                <a16:creationId xmlns:a16="http://schemas.microsoft.com/office/drawing/2014/main" id="{165A209F-2563-4765-BE42-CD2EEE80BF57}"/>
              </a:ext>
            </a:extLst>
          </p:cNvPr>
          <p:cNvSpPr>
            <a:spLocks noGrp="1"/>
          </p:cNvSpPr>
          <p:nvPr>
            <p:ph type="pic" sz="quarter" idx="23"/>
          </p:nvPr>
        </p:nvSpPr>
        <p:spPr>
          <a:xfrm>
            <a:off x="6097588" y="0"/>
            <a:ext cx="6096000" cy="3422650"/>
          </a:xfrm>
        </p:spPr>
        <p:txBody>
          <a:bodyPr/>
          <a:lstStyle/>
          <a:p>
            <a:r>
              <a:rPr lang="nl-NL"/>
              <a:t>Klik op het pictogram als u een afbeelding wilt toevoegen</a:t>
            </a:r>
          </a:p>
        </p:txBody>
      </p:sp>
    </p:spTree>
    <p:extLst>
      <p:ext uri="{BB962C8B-B14F-4D97-AF65-F5344CB8AC3E}">
        <p14:creationId xmlns:p14="http://schemas.microsoft.com/office/powerpoint/2010/main" val="2111857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3A981402-0350-46D7-8838-3FF2C0810827}"/>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4" name="Tijdelijke aanduiding voor voettekst 3">
            <a:extLst>
              <a:ext uri="{FF2B5EF4-FFF2-40B4-BE49-F238E27FC236}">
                <a16:creationId xmlns:a16="http://schemas.microsoft.com/office/drawing/2014/main" id="{06165557-5893-4C97-B0E2-CE0ABC5D2259}"/>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5" name="Tijdelijke aanduiding voor dianummer 4">
            <a:extLst>
              <a:ext uri="{FF2B5EF4-FFF2-40B4-BE49-F238E27FC236}">
                <a16:creationId xmlns:a16="http://schemas.microsoft.com/office/drawing/2014/main" id="{B215D9DD-D600-46EA-BE84-98EA2EDF072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6" name="Titel 1">
            <a:extLst>
              <a:ext uri="{FF2B5EF4-FFF2-40B4-BE49-F238E27FC236}">
                <a16:creationId xmlns:a16="http://schemas.microsoft.com/office/drawing/2014/main" id="{3A93B232-4155-4049-AAA8-78B91E054FF3}"/>
              </a:ext>
            </a:extLst>
          </p:cNvPr>
          <p:cNvSpPr>
            <a:spLocks noGrp="1"/>
          </p:cNvSpPr>
          <p:nvPr>
            <p:ph type="title"/>
          </p:nvPr>
        </p:nvSpPr>
        <p:spPr>
          <a:xfrm>
            <a:off x="3207224" y="296864"/>
            <a:ext cx="5768454" cy="468312"/>
          </a:xfrm>
          <a:solidFill>
            <a:schemeClr val="accent2"/>
          </a:solidFill>
        </p:spPr>
        <p:txBody>
          <a:bodyPr vert="horz" lIns="0" tIns="28800" rIns="0" bIns="0" rtlCol="0" anchor="ctr">
            <a:noAutofit/>
          </a:bodyPr>
          <a:lstStyle>
            <a:lvl1pPr>
              <a:defRPr lang="nl-NL"/>
            </a:lvl1pPr>
          </a:lstStyle>
          <a:p>
            <a:pPr lvl="0"/>
            <a:r>
              <a:rPr lang="nl-NL"/>
              <a:t>Klik om stijl te bewerken</a:t>
            </a:r>
            <a:endParaRPr lang="nl-NL" dirty="0"/>
          </a:p>
        </p:txBody>
      </p:sp>
    </p:spTree>
    <p:extLst>
      <p:ext uri="{BB962C8B-B14F-4D97-AF65-F5344CB8AC3E}">
        <p14:creationId xmlns:p14="http://schemas.microsoft.com/office/powerpoint/2010/main" val="33948994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ege witt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EC5DA9-9F18-B449-A860-E2F057879342}"/>
              </a:ext>
            </a:extLst>
          </p:cNvPr>
          <p:cNvSpPr/>
          <p:nvPr userDrawn="1"/>
        </p:nvSpPr>
        <p:spPr>
          <a:xfrm>
            <a:off x="0" y="6394011"/>
            <a:ext cx="12192000" cy="463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3" name="Straight Connector 2">
            <a:extLst>
              <a:ext uri="{FF2B5EF4-FFF2-40B4-BE49-F238E27FC236}">
                <a16:creationId xmlns:a16="http://schemas.microsoft.com/office/drawing/2014/main" id="{CF2BE2A2-7EEF-0E47-9250-C8384679E8C3}"/>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jdelijke aanduiding voor datum 1">
            <a:extLst>
              <a:ext uri="{FF2B5EF4-FFF2-40B4-BE49-F238E27FC236}">
                <a16:creationId xmlns:a16="http://schemas.microsoft.com/office/drawing/2014/main" id="{91EAB12C-5D6D-7E4C-8D40-D4C7D9F22029}"/>
              </a:ext>
            </a:extLst>
          </p:cNvPr>
          <p:cNvSpPr>
            <a:spLocks noGrp="1"/>
          </p:cNvSpPr>
          <p:nvPr>
            <p:ph type="dt" sz="half" idx="10"/>
          </p:nvPr>
        </p:nvSpPr>
        <p:spPr>
          <a:xfrm>
            <a:off x="9082733" y="6460296"/>
            <a:ext cx="1421494" cy="365125"/>
          </a:xfrm>
        </p:spPr>
        <p:txBody>
          <a:bodyPr/>
          <a:lstStyle/>
          <a:p>
            <a:fld id="{C19F3B34-6B0D-45FF-A390-8EBDD9B392CA}" type="datetimeFigureOut">
              <a:rPr lang="nl-NL" smtClean="0"/>
              <a:t>4-10-2022</a:t>
            </a:fld>
            <a:endParaRPr lang="nl-NL"/>
          </a:p>
        </p:txBody>
      </p:sp>
      <p:sp>
        <p:nvSpPr>
          <p:cNvPr id="5" name="Tijdelijke aanduiding voor voettekst 2">
            <a:extLst>
              <a:ext uri="{FF2B5EF4-FFF2-40B4-BE49-F238E27FC236}">
                <a16:creationId xmlns:a16="http://schemas.microsoft.com/office/drawing/2014/main" id="{7239ED7C-7CB0-9742-9176-3773AC10A9D5}"/>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3">
            <a:extLst>
              <a:ext uri="{FF2B5EF4-FFF2-40B4-BE49-F238E27FC236}">
                <a16:creationId xmlns:a16="http://schemas.microsoft.com/office/drawing/2014/main" id="{97ABD10D-D599-204F-8215-47DB8B871D3A}"/>
              </a:ext>
            </a:extLst>
          </p:cNvPr>
          <p:cNvSpPr>
            <a:spLocks noGrp="1"/>
          </p:cNvSpPr>
          <p:nvPr>
            <p:ph type="sldNum" sz="quarter" idx="12"/>
          </p:nvPr>
        </p:nvSpPr>
        <p:spPr>
          <a:xfrm>
            <a:off x="11496675" y="6460296"/>
            <a:ext cx="440564" cy="365125"/>
          </a:xfrm>
        </p:spPr>
        <p:txBody>
          <a:bodyPr/>
          <a:lstStyle/>
          <a:p>
            <a:fld id="{F9DE7F4B-6E11-487C-9B28-4934A04645A5}" type="slidenum">
              <a:rPr lang="nl-NL" smtClean="0"/>
              <a:t>‹nr.›</a:t>
            </a:fld>
            <a:endParaRPr lang="nl-NL"/>
          </a:p>
        </p:txBody>
      </p:sp>
      <p:pic>
        <p:nvPicPr>
          <p:cNvPr id="7" name="Picture 6">
            <a:extLst>
              <a:ext uri="{FF2B5EF4-FFF2-40B4-BE49-F238E27FC236}">
                <a16:creationId xmlns:a16="http://schemas.microsoft.com/office/drawing/2014/main" id="{B67F8F28-BA91-6644-8C6B-43FC4D0D64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pic>
        <p:nvPicPr>
          <p:cNvPr id="8" name="Picture 7">
            <a:extLst>
              <a:ext uri="{FF2B5EF4-FFF2-40B4-BE49-F238E27FC236}">
                <a16:creationId xmlns:a16="http://schemas.microsoft.com/office/drawing/2014/main" id="{1E303C3C-319C-EA48-8A19-8105A79F22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638642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349949F-AC9B-483F-BD35-DC11502F3A43}"/>
              </a:ext>
            </a:extLst>
          </p:cNvPr>
          <p:cNvSpPr>
            <a:spLocks noGrp="1"/>
          </p:cNvSpPr>
          <p:nvPr>
            <p:ph type="dt" sz="half" idx="10"/>
          </p:nvPr>
        </p:nvSpPr>
        <p:spPr/>
        <p:txBody>
          <a:bodyPr/>
          <a:lstStyle/>
          <a:p>
            <a:fld id="{C19F3B34-6B0D-45FF-A390-8EBDD9B392CA}" type="datetimeFigureOut">
              <a:rPr lang="nl-NL" smtClean="0"/>
              <a:t>4-10-2022</a:t>
            </a:fld>
            <a:endParaRPr lang="nl-NL"/>
          </a:p>
        </p:txBody>
      </p:sp>
      <p:sp>
        <p:nvSpPr>
          <p:cNvPr id="5" name="Tijdelijke aanduiding voor voettekst 4">
            <a:extLst>
              <a:ext uri="{FF2B5EF4-FFF2-40B4-BE49-F238E27FC236}">
                <a16:creationId xmlns:a16="http://schemas.microsoft.com/office/drawing/2014/main" id="{C8C26739-FA68-42A9-988B-308AC414C51E}"/>
              </a:ext>
            </a:extLst>
          </p:cNvPr>
          <p:cNvSpPr>
            <a:spLocks noGrp="1"/>
          </p:cNvSpPr>
          <p:nvPr>
            <p:ph type="ftr" sz="quarter" idx="11"/>
          </p:nvPr>
        </p:nvSpPr>
        <p:spPr>
          <a:xfrm>
            <a:off x="2070552" y="6460296"/>
            <a:ext cx="3716739" cy="365125"/>
          </a:xfrm>
          <a:prstGeom prst="rect">
            <a:avLst/>
          </a:prstGeom>
        </p:spPr>
        <p:txBody>
          <a:bodyPr/>
          <a:lstStyle>
            <a:lvl1pPr>
              <a:defRPr b="0" i="0">
                <a:latin typeface="Calibri Light" panose="020F0302020204030204" pitchFamily="34" charset="0"/>
              </a:defRPr>
            </a:lvl1pPr>
          </a:lstStyle>
          <a:p>
            <a:endParaRPr lang="nl-NL" dirty="0"/>
          </a:p>
        </p:txBody>
      </p:sp>
      <p:sp>
        <p:nvSpPr>
          <p:cNvPr id="6" name="Tijdelijke aanduiding voor dianummer 5">
            <a:extLst>
              <a:ext uri="{FF2B5EF4-FFF2-40B4-BE49-F238E27FC236}">
                <a16:creationId xmlns:a16="http://schemas.microsoft.com/office/drawing/2014/main" id="{EBDC5C74-97B0-4179-8C9E-2AD8B373EAA4}"/>
              </a:ext>
            </a:extLst>
          </p:cNvPr>
          <p:cNvSpPr>
            <a:spLocks noGrp="1"/>
          </p:cNvSpPr>
          <p:nvPr>
            <p:ph type="sldNum" sz="quarter" idx="12"/>
          </p:nvPr>
        </p:nvSpPr>
        <p:spPr/>
        <p:txBody>
          <a:bodyPr/>
          <a:lstStyle/>
          <a:p>
            <a:fld id="{F9DE7F4B-6E11-487C-9B28-4934A04645A5}" type="slidenum">
              <a:rPr lang="nl-NL" smtClean="0"/>
              <a:t>‹nr.›</a:t>
            </a:fld>
            <a:endParaRPr lang="nl-NL"/>
          </a:p>
        </p:txBody>
      </p:sp>
      <p:sp>
        <p:nvSpPr>
          <p:cNvPr id="8" name="Tijdelijke aanduiding voor tekst 7">
            <a:extLst>
              <a:ext uri="{FF2B5EF4-FFF2-40B4-BE49-F238E27FC236}">
                <a16:creationId xmlns:a16="http://schemas.microsoft.com/office/drawing/2014/main" id="{318CBBE0-94E7-4CA9-A2CF-275E47FDA4A4}"/>
              </a:ext>
            </a:extLst>
          </p:cNvPr>
          <p:cNvSpPr>
            <a:spLocks noGrp="1"/>
          </p:cNvSpPr>
          <p:nvPr>
            <p:ph type="body" sz="quarter" idx="13" hasCustomPrompt="1"/>
          </p:nvPr>
        </p:nvSpPr>
        <p:spPr>
          <a:xfrm>
            <a:off x="0" y="0"/>
            <a:ext cx="12192000" cy="6405563"/>
          </a:xfrm>
          <a:solidFill>
            <a:schemeClr val="tx2"/>
          </a:solidFill>
        </p:spPr>
        <p:txBody>
          <a:bodyPr bIns="720000" anchor="ctr" anchorCtr="0"/>
          <a:lstStyle>
            <a:lvl1pPr marL="0" indent="0" algn="ctr">
              <a:buNone/>
              <a:defRPr sz="8800" b="0" i="0">
                <a:solidFill>
                  <a:schemeClr val="accent3"/>
                </a:solidFill>
                <a:latin typeface="Calibri" panose="020F0502020204030204" pitchFamily="34" charset="0"/>
              </a:defRPr>
            </a:lvl1pPr>
            <a:lvl2pPr marL="314325" indent="0">
              <a:buNone/>
              <a:defRPr/>
            </a:lvl2pPr>
            <a:lvl3pPr marL="627062" indent="0">
              <a:buNone/>
              <a:defRPr/>
            </a:lvl3pPr>
            <a:lvl4pPr marL="852487" indent="0">
              <a:buNone/>
              <a:defRPr/>
            </a:lvl4pPr>
            <a:lvl5pPr marL="1117600" indent="0">
              <a:buNone/>
              <a:defRPr/>
            </a:lvl5pPr>
          </a:lstStyle>
          <a:p>
            <a:pPr lvl="0"/>
            <a:r>
              <a:rPr lang="nl-NL" dirty="0"/>
              <a:t>Quote</a:t>
            </a:r>
          </a:p>
        </p:txBody>
      </p:sp>
    </p:spTree>
    <p:extLst>
      <p:ext uri="{BB962C8B-B14F-4D97-AF65-F5344CB8AC3E}">
        <p14:creationId xmlns:p14="http://schemas.microsoft.com/office/powerpoint/2010/main" val="263519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3" name="Tijdelijke aanduiding voor afbeelding 9">
            <a:extLst>
              <a:ext uri="{FF2B5EF4-FFF2-40B4-BE49-F238E27FC236}">
                <a16:creationId xmlns:a16="http://schemas.microsoft.com/office/drawing/2014/main" id="{5E726744-4DF3-499B-85AD-BEBAC83A8F0B}"/>
              </a:ext>
            </a:extLst>
          </p:cNvPr>
          <p:cNvSpPr>
            <a:spLocks noGrp="1"/>
          </p:cNvSpPr>
          <p:nvPr>
            <p:ph type="pic" sz="quarter" idx="15" hasCustomPrompt="1"/>
          </p:nvPr>
        </p:nvSpPr>
        <p:spPr>
          <a:xfrm>
            <a:off x="3229916" y="220186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5354197"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7501171"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1" name="Rechte verbindingslijn 20">
            <a:extLst>
              <a:ext uri="{FF2B5EF4-FFF2-40B4-BE49-F238E27FC236}">
                <a16:creationId xmlns:a16="http://schemas.microsoft.com/office/drawing/2014/main" id="{53556DC5-104B-487A-AE1E-DAB64B157C95}"/>
              </a:ext>
            </a:extLst>
          </p:cNvPr>
          <p:cNvCxnSpPr/>
          <p:nvPr userDrawn="1"/>
        </p:nvCxnSpPr>
        <p:spPr>
          <a:xfrm>
            <a:off x="3414749"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5538936"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7663123"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7" name="Tijdelijke aanduiding voor tekst 25">
            <a:extLst>
              <a:ext uri="{FF2B5EF4-FFF2-40B4-BE49-F238E27FC236}">
                <a16:creationId xmlns:a16="http://schemas.microsoft.com/office/drawing/2014/main" id="{0533F48C-BC37-4B7E-B7F3-9CEFB4495C0C}"/>
              </a:ext>
            </a:extLst>
          </p:cNvPr>
          <p:cNvSpPr>
            <a:spLocks noGrp="1"/>
          </p:cNvSpPr>
          <p:nvPr>
            <p:ph type="body" sz="quarter" idx="20"/>
          </p:nvPr>
        </p:nvSpPr>
        <p:spPr>
          <a:xfrm>
            <a:off x="2943504"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5067691"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7191878"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a:t>Klikken om de tekststijl van het model te bewerken</a:t>
            </a:r>
          </a:p>
        </p:txBody>
      </p:sp>
      <p:cxnSp>
        <p:nvCxnSpPr>
          <p:cNvPr id="25" name="Straight Connector 11">
            <a:extLst>
              <a:ext uri="{FF2B5EF4-FFF2-40B4-BE49-F238E27FC236}">
                <a16:creationId xmlns:a16="http://schemas.microsoft.com/office/drawing/2014/main" id="{8FE782F7-7968-784B-9EE5-8537B305E1E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11">
            <a:extLst>
              <a:ext uri="{FF2B5EF4-FFF2-40B4-BE49-F238E27FC236}">
                <a16:creationId xmlns:a16="http://schemas.microsoft.com/office/drawing/2014/main" id="{2A86BB51-F588-B849-B2EE-9268E13BE46E}"/>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F3196DAD-6652-DE49-BFDC-5B6A92D47118}"/>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249904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0B2551-4283-4856-8A24-44CE19412283}"/>
              </a:ext>
            </a:extLst>
          </p:cNvPr>
          <p:cNvSpPr/>
          <p:nvPr userDrawn="1"/>
        </p:nvSpPr>
        <p:spPr>
          <a:xfrm rot="5400000">
            <a:off x="5941973" y="154024"/>
            <a:ext cx="6416754" cy="6108701"/>
          </a:xfrm>
          <a:prstGeom prst="rect">
            <a:avLst/>
          </a:prstGeom>
          <a:solidFill>
            <a:srgbClr val="C8E5E6">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cxnSp>
        <p:nvCxnSpPr>
          <p:cNvPr id="8" name="Straight Connector 11">
            <a:extLst>
              <a:ext uri="{FF2B5EF4-FFF2-40B4-BE49-F238E27FC236}">
                <a16:creationId xmlns:a16="http://schemas.microsoft.com/office/drawing/2014/main" id="{4E11FD69-5251-42EE-B41F-BB92E4CE0DD3}"/>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3207224" y="301013"/>
            <a:ext cx="5768454" cy="472361"/>
          </a:xfrm>
          <a:solidFill>
            <a:schemeClr val="accent1"/>
          </a:solidFill>
        </p:spPr>
        <p:txBody>
          <a:bodyPr vert="horz" lIns="0" tIns="28800" rIns="0" bIns="0" rtlCol="0" anchor="ctr">
            <a:noAutofit/>
          </a:bodyPr>
          <a:lstStyle>
            <a:lvl1pPr>
              <a:defRPr lang="en-US" dirty="0"/>
            </a:lvl1pPr>
          </a:lstStyle>
          <a:p>
            <a:pPr lvl="0"/>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BFE3411D-B9B8-4419-B5AA-AFBB75854EC6}" type="datetime1">
              <a:rPr lang="en-US" smtClean="0"/>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496674" y="6463929"/>
            <a:ext cx="435349"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25" name="Content Placeholder 2">
            <a:extLst>
              <a:ext uri="{FF2B5EF4-FFF2-40B4-BE49-F238E27FC236}">
                <a16:creationId xmlns:a16="http://schemas.microsoft.com/office/drawing/2014/main" id="{A18C9BCD-BB66-4493-8CB9-B0EE014F9554}"/>
              </a:ext>
            </a:extLst>
          </p:cNvPr>
          <p:cNvSpPr>
            <a:spLocks noGrp="1"/>
          </p:cNvSpPr>
          <p:nvPr>
            <p:ph idx="14" hasCustomPrompt="1"/>
          </p:nvPr>
        </p:nvSpPr>
        <p:spPr>
          <a:xfrm>
            <a:off x="6461050" y="1334508"/>
            <a:ext cx="5035625" cy="4578930"/>
          </a:xfrm>
        </p:spPr>
        <p:txBody>
          <a:bodyPr numCol="1">
            <a:noAutofit/>
          </a:bodyPr>
          <a:lstStyle>
            <a:lvl1pPr marL="177800" indent="-177800">
              <a:buClr>
                <a:schemeClr val="accent3"/>
              </a:buClr>
              <a:defRPr/>
            </a:lvl1pPr>
            <a:lvl2pPr marL="493713" indent="-182563">
              <a:buClr>
                <a:schemeClr val="accent3"/>
              </a:buClr>
              <a:defRPr/>
            </a:lvl2pPr>
            <a:lvl3pPr marL="804863" indent="-177800">
              <a:buClr>
                <a:schemeClr val="accent3"/>
              </a:buClr>
              <a:defRPr/>
            </a:lvl3pPr>
            <a:lvl4pPr marL="1035050" indent="-180975">
              <a:buClr>
                <a:schemeClr val="accent3"/>
              </a:buClr>
              <a:defRPr/>
            </a:lvl4pPr>
            <a:lvl5pPr marL="1260475" indent="-144463">
              <a:buClr>
                <a:schemeClr val="accent3"/>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9609905"/>
      </p:ext>
    </p:extLst>
  </p:cSld>
  <p:clrMapOvr>
    <a:masterClrMapping/>
  </p:clrMapOvr>
  <p:extLst>
    <p:ext uri="{DCECCB84-F9BA-43D5-87BE-67443E8EF086}">
      <p15:sldGuideLst xmlns:p15="http://schemas.microsoft.com/office/powerpoint/2012/main">
        <p15:guide id="1" pos="3613">
          <p15:clr>
            <a:srgbClr val="FBAE40"/>
          </p15:clr>
        </p15:guide>
        <p15:guide id="2" pos="4067">
          <p15:clr>
            <a:srgbClr val="FBAE40"/>
          </p15:clr>
        </p15:guide>
        <p15:guide id="3" orient="horz" pos="132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6E3DF-3369-AE4B-A33A-613B1509B615}"/>
              </a:ext>
            </a:extLst>
          </p:cNvPr>
          <p:cNvSpPr>
            <a:spLocks noGrp="1"/>
          </p:cNvSpPr>
          <p:nvPr>
            <p:ph type="title" hasCustomPrompt="1"/>
          </p:nvPr>
        </p:nvSpPr>
        <p:spPr>
          <a:xfrm>
            <a:off x="2072025" y="934485"/>
            <a:ext cx="8047952" cy="406954"/>
          </a:xfrm>
        </p:spPr>
        <p:txBody>
          <a:bodyPr vert="horz" wrap="none" lIns="0" tIns="0" rIns="0" bIns="0" rtlCol="0" anchor="ctr" anchorCtr="0">
            <a:noAutofit/>
          </a:bodyPr>
          <a:lstStyle>
            <a:lvl1pPr>
              <a:defRPr lang="en-US" sz="1800" b="0" dirty="0">
                <a:latin typeface="+mj-lt"/>
                <a:ea typeface="Open Sans Light" panose="020B0604020202020204" charset="0"/>
                <a:cs typeface="Open Sans Light" panose="020B0604020202020204" charset="0"/>
              </a:defRPr>
            </a:lvl1pPr>
          </a:lstStyle>
          <a:p>
            <a:pPr marL="0" lvl="0" indent="0">
              <a:spcBef>
                <a:spcPts val="1000"/>
              </a:spcBef>
              <a:buFont typeface="Arial" panose="020B0604020202020204" pitchFamily="34" charset="0"/>
            </a:pPr>
            <a:r>
              <a:rPr lang="en-US" dirty="0"/>
              <a:t>Click to edit Master title style</a:t>
            </a:r>
          </a:p>
        </p:txBody>
      </p:sp>
      <p:sp>
        <p:nvSpPr>
          <p:cNvPr id="4" name="Date Placeholder 3">
            <a:extLst>
              <a:ext uri="{FF2B5EF4-FFF2-40B4-BE49-F238E27FC236}">
                <a16:creationId xmlns:a16="http://schemas.microsoft.com/office/drawing/2014/main" id="{E260D2E4-9085-6342-9C35-EAC610FC1A68}"/>
              </a:ext>
            </a:extLst>
          </p:cNvPr>
          <p:cNvSpPr>
            <a:spLocks noGrp="1"/>
          </p:cNvSpPr>
          <p:nvPr>
            <p:ph type="dt" sz="half" idx="10"/>
          </p:nvPr>
        </p:nvSpPr>
        <p:spPr>
          <a:xfrm>
            <a:off x="8382000" y="6463929"/>
            <a:ext cx="2133600" cy="365125"/>
          </a:xfrm>
        </p:spPr>
        <p:txBody>
          <a:bodyPr vert="horz" lIns="0" tIns="0" rIns="0" bIns="0" rtlCol="0" anchor="ctr"/>
          <a:lstStyle>
            <a:lvl1pPr>
              <a:defRPr lang="en-US" smtClean="0"/>
            </a:lvl1pPr>
          </a:lstStyle>
          <a:p>
            <a:fld id="{682085E4-27B6-4FA3-B8FE-8768571194D2}" type="datetime1">
              <a:rPr lang="en-US" smtClean="0"/>
              <a:pPr/>
              <a:t>10/4/2022</a:t>
            </a:fld>
            <a:endParaRPr lang="nl-NL" dirty="0"/>
          </a:p>
        </p:txBody>
      </p:sp>
      <p:sp>
        <p:nvSpPr>
          <p:cNvPr id="5" name="Footer Placeholder 4">
            <a:extLst>
              <a:ext uri="{FF2B5EF4-FFF2-40B4-BE49-F238E27FC236}">
                <a16:creationId xmlns:a16="http://schemas.microsoft.com/office/drawing/2014/main" id="{D1B8943A-2E47-DC43-8EA4-17EE9A65B232}"/>
              </a:ext>
            </a:extLst>
          </p:cNvPr>
          <p:cNvSpPr>
            <a:spLocks noGrp="1"/>
          </p:cNvSpPr>
          <p:nvPr>
            <p:ph type="ftr" sz="quarter" idx="11"/>
          </p:nvPr>
        </p:nvSpPr>
        <p:spPr>
          <a:xfrm>
            <a:off x="259976" y="6463459"/>
            <a:ext cx="5032786" cy="348315"/>
          </a:xfrm>
          <a:prstGeom prst="rect">
            <a:avLst/>
          </a:prstGeom>
        </p:spPr>
        <p:txBody>
          <a:bodyPr vert="horz" lIns="0" tIns="0" rIns="0" bIns="0" anchor="ctr" anchorCtr="0"/>
          <a:lstStyle>
            <a:lvl1pPr>
              <a:defRPr lang="nl-NL" sz="800" kern="1200" dirty="0">
                <a:solidFill>
                  <a:schemeClr val="tx1"/>
                </a:solidFill>
                <a:latin typeface="+mn-lt"/>
                <a:ea typeface="Open Sans Light" panose="020B0604020202020204" charset="0"/>
                <a:cs typeface="Open Sans Light" panose="020B0604020202020204" charset="0"/>
              </a:defRPr>
            </a:lvl1pPr>
          </a:lstStyle>
          <a:p>
            <a:endParaRPr lang="nl-NL" dirty="0"/>
          </a:p>
        </p:txBody>
      </p:sp>
      <p:sp>
        <p:nvSpPr>
          <p:cNvPr id="6" name="Slide Number Placeholder 5">
            <a:extLst>
              <a:ext uri="{FF2B5EF4-FFF2-40B4-BE49-F238E27FC236}">
                <a16:creationId xmlns:a16="http://schemas.microsoft.com/office/drawing/2014/main" id="{5DDA8786-45D7-6042-8F98-5365F825F057}"/>
              </a:ext>
            </a:extLst>
          </p:cNvPr>
          <p:cNvSpPr>
            <a:spLocks noGrp="1"/>
          </p:cNvSpPr>
          <p:nvPr>
            <p:ph type="sldNum" sz="quarter" idx="12"/>
          </p:nvPr>
        </p:nvSpPr>
        <p:spPr>
          <a:xfrm>
            <a:off x="11531600" y="6463929"/>
            <a:ext cx="400424" cy="365125"/>
          </a:xfrm>
        </p:spPr>
        <p:txBody>
          <a:bodyPr vert="horz" lIns="0" tIns="0" rIns="0" bIns="0" rtlCol="0" anchor="ctr"/>
          <a:lstStyle>
            <a:lvl1pPr>
              <a:defRPr lang="en-US" smtClean="0"/>
            </a:lvl1pPr>
          </a:lstStyle>
          <a:p>
            <a:fld id="{63D2515C-A37A-744F-8DA2-E1C9190E5349}" type="slidenum">
              <a:rPr lang="nl-NL" smtClean="0"/>
              <a:pPr/>
              <a:t>‹nr.›</a:t>
            </a:fld>
            <a:endParaRPr lang="nl-NL" dirty="0"/>
          </a:p>
        </p:txBody>
      </p:sp>
      <p:sp>
        <p:nvSpPr>
          <p:cNvPr id="14" name="Tijdelijke aanduiding voor afbeelding 9">
            <a:extLst>
              <a:ext uri="{FF2B5EF4-FFF2-40B4-BE49-F238E27FC236}">
                <a16:creationId xmlns:a16="http://schemas.microsoft.com/office/drawing/2014/main" id="{66FDDCCA-98FA-4FD9-A00E-2603D5D72FFC}"/>
              </a:ext>
            </a:extLst>
          </p:cNvPr>
          <p:cNvSpPr>
            <a:spLocks noGrp="1"/>
          </p:cNvSpPr>
          <p:nvPr>
            <p:ph type="pic" sz="quarter" idx="16" hasCustomPrompt="1"/>
          </p:nvPr>
        </p:nvSpPr>
        <p:spPr>
          <a:xfrm>
            <a:off x="4255499" y="2214541"/>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sp>
        <p:nvSpPr>
          <p:cNvPr id="15" name="Tijdelijke aanduiding voor afbeelding 9">
            <a:extLst>
              <a:ext uri="{FF2B5EF4-FFF2-40B4-BE49-F238E27FC236}">
                <a16:creationId xmlns:a16="http://schemas.microsoft.com/office/drawing/2014/main" id="{F7D7C91C-975E-4C0C-9946-511D0ECF6142}"/>
              </a:ext>
            </a:extLst>
          </p:cNvPr>
          <p:cNvSpPr>
            <a:spLocks noGrp="1"/>
          </p:cNvSpPr>
          <p:nvPr>
            <p:ph type="pic" sz="quarter" idx="17" hasCustomPrompt="1"/>
          </p:nvPr>
        </p:nvSpPr>
        <p:spPr>
          <a:xfrm>
            <a:off x="6402473" y="2201860"/>
            <a:ext cx="1474507" cy="1474507"/>
          </a:xfrm>
          <a:prstGeom prst="ellipse">
            <a:avLst/>
          </a:prstGeom>
          <a:solidFill>
            <a:schemeClr val="accent2"/>
          </a:solidFill>
        </p:spPr>
        <p:txBody>
          <a:bodyPr wrap="none" anchor="t" anchorCtr="0">
            <a:noAutofit/>
          </a:bodyPr>
          <a:lstStyle>
            <a:lvl1pPr marL="0" indent="0" algn="ctr">
              <a:buNone/>
              <a:defRPr>
                <a:solidFill>
                  <a:schemeClr val="bg1"/>
                </a:solidFill>
                <a:latin typeface="+mj-lt"/>
              </a:defRPr>
            </a:lvl1pPr>
          </a:lstStyle>
          <a:p>
            <a:r>
              <a:rPr lang="nl-NL" dirty="0"/>
              <a:t>Icoon</a:t>
            </a:r>
          </a:p>
        </p:txBody>
      </p:sp>
      <p:cxnSp>
        <p:nvCxnSpPr>
          <p:cNvPr id="22" name="Rechte verbindingslijn 21">
            <a:extLst>
              <a:ext uri="{FF2B5EF4-FFF2-40B4-BE49-F238E27FC236}">
                <a16:creationId xmlns:a16="http://schemas.microsoft.com/office/drawing/2014/main" id="{1E40841A-4E82-458A-A492-59AB6E17D33F}"/>
              </a:ext>
            </a:extLst>
          </p:cNvPr>
          <p:cNvCxnSpPr/>
          <p:nvPr userDrawn="1"/>
        </p:nvCxnSpPr>
        <p:spPr>
          <a:xfrm>
            <a:off x="4440238"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AFD43B21-7BE1-4A1F-8287-58E950575272}"/>
              </a:ext>
            </a:extLst>
          </p:cNvPr>
          <p:cNvCxnSpPr/>
          <p:nvPr userDrawn="1"/>
        </p:nvCxnSpPr>
        <p:spPr>
          <a:xfrm>
            <a:off x="6564425" y="4061012"/>
            <a:ext cx="1140311" cy="0"/>
          </a:xfrm>
          <a:prstGeom prst="line">
            <a:avLst/>
          </a:prstGeom>
          <a:ln w="12700" cap="rnd">
            <a:prstDash val="dash"/>
            <a:round/>
          </a:ln>
        </p:spPr>
        <p:style>
          <a:lnRef idx="1">
            <a:schemeClr val="accent1"/>
          </a:lnRef>
          <a:fillRef idx="0">
            <a:schemeClr val="accent1"/>
          </a:fillRef>
          <a:effectRef idx="0">
            <a:schemeClr val="accent1"/>
          </a:effectRef>
          <a:fontRef idx="minor">
            <a:schemeClr val="tx1"/>
          </a:fontRef>
        </p:style>
      </p:cxnSp>
      <p:sp>
        <p:nvSpPr>
          <p:cNvPr id="28" name="Tijdelijke aanduiding voor tekst 25">
            <a:extLst>
              <a:ext uri="{FF2B5EF4-FFF2-40B4-BE49-F238E27FC236}">
                <a16:creationId xmlns:a16="http://schemas.microsoft.com/office/drawing/2014/main" id="{520BF3D7-2FF1-484E-B1BE-71E4F76752C0}"/>
              </a:ext>
            </a:extLst>
          </p:cNvPr>
          <p:cNvSpPr>
            <a:spLocks noGrp="1"/>
          </p:cNvSpPr>
          <p:nvPr>
            <p:ph type="body" sz="quarter" idx="21"/>
          </p:nvPr>
        </p:nvSpPr>
        <p:spPr>
          <a:xfrm>
            <a:off x="3968993"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sp>
        <p:nvSpPr>
          <p:cNvPr id="29" name="Tijdelijke aanduiding voor tekst 25">
            <a:extLst>
              <a:ext uri="{FF2B5EF4-FFF2-40B4-BE49-F238E27FC236}">
                <a16:creationId xmlns:a16="http://schemas.microsoft.com/office/drawing/2014/main" id="{D01D0B5E-4E12-4FAF-8832-9D50D764F0B0}"/>
              </a:ext>
            </a:extLst>
          </p:cNvPr>
          <p:cNvSpPr>
            <a:spLocks noGrp="1"/>
          </p:cNvSpPr>
          <p:nvPr>
            <p:ph type="body" sz="quarter" idx="22"/>
          </p:nvPr>
        </p:nvSpPr>
        <p:spPr>
          <a:xfrm>
            <a:off x="6093180" y="4225528"/>
            <a:ext cx="2082800" cy="881063"/>
          </a:xfrm>
        </p:spPr>
        <p:txBody>
          <a:bodyPr>
            <a:normAutofit/>
          </a:bodyPr>
          <a:lstStyle>
            <a:lvl1pPr marL="0" indent="0" algn="ctr">
              <a:buNone/>
              <a:defRPr lang="nl-NL" sz="1600" dirty="0" smtClean="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nl-NL" dirty="0"/>
              <a:t>Klikken om de tekststijl van het model te bewerken</a:t>
            </a:r>
          </a:p>
        </p:txBody>
      </p:sp>
      <p:cxnSp>
        <p:nvCxnSpPr>
          <p:cNvPr id="16" name="Straight Connector 11">
            <a:extLst>
              <a:ext uri="{FF2B5EF4-FFF2-40B4-BE49-F238E27FC236}">
                <a16:creationId xmlns:a16="http://schemas.microsoft.com/office/drawing/2014/main" id="{51DDF5C6-74A0-9B42-97A1-8847AFD4F8A5}"/>
              </a:ext>
            </a:extLst>
          </p:cNvPr>
          <p:cNvCxnSpPr>
            <a:cxnSpLocks/>
          </p:cNvCxnSpPr>
          <p:nvPr userDrawn="1"/>
        </p:nvCxnSpPr>
        <p:spPr>
          <a:xfrm>
            <a:off x="2072024" y="561131"/>
            <a:ext cx="8047953" cy="0"/>
          </a:xfrm>
          <a:prstGeom prst="line">
            <a:avLst/>
          </a:prstGeom>
          <a:ln w="28575" cap="rnd">
            <a:solidFill>
              <a:srgbClr val="387B9A"/>
            </a:solidFill>
            <a:prstDash val="solid"/>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5034C509-4F81-FB4C-9E7E-937FD708B39B}"/>
              </a:ext>
            </a:extLst>
          </p:cNvPr>
          <p:cNvSpPr txBox="1">
            <a:spLocks/>
          </p:cNvSpPr>
          <p:nvPr userDrawn="1"/>
        </p:nvSpPr>
        <p:spPr>
          <a:xfrm>
            <a:off x="3207224" y="301013"/>
            <a:ext cx="5768454" cy="472361"/>
          </a:xfrm>
          <a:prstGeom prst="rect">
            <a:avLst/>
          </a:prstGeom>
          <a:solidFill>
            <a:schemeClr val="accent4"/>
          </a:solidFill>
        </p:spPr>
        <p:txBody>
          <a:bodyPr vert="horz" lIns="0" tIns="28800" rIns="0" bIns="0" rtlCol="0" anchor="ctr">
            <a:noAutofit/>
          </a:bodyPr>
          <a:lstStyle>
            <a:lvl1pPr algn="ctr" defTabSz="914400" rtl="0" eaLnBrk="1" latinLnBrk="0" hangingPunct="1">
              <a:lnSpc>
                <a:spcPct val="90000"/>
              </a:lnSpc>
              <a:spcBef>
                <a:spcPct val="0"/>
              </a:spcBef>
              <a:buNone/>
              <a:defRPr lang="en-US" sz="2400" b="1" kern="1200" dirty="0">
                <a:solidFill>
                  <a:schemeClr val="tx1"/>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38048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theme" Target="../theme/theme2.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image" Target="../media/image1.png"/><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image" Target="../media/image2.png"/><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F3341E8-3378-4079-8E6F-73EF8D0A8D7D}" type="datetime1">
              <a:rPr lang="en-US" smtClean="0"/>
              <a:pPr/>
              <a:t>10/4/2022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a:solidFill>
                  <a:schemeClr val="tx2"/>
                </a:solidFill>
                <a:latin typeface="+mn-lt"/>
                <a:ea typeface="Open Sans Light" panose="020B0604020202020204" charset="0"/>
                <a:cs typeface="Open Sans Light" panose="020B060402020202020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28"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1738149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5" r:id="rId24"/>
    <p:sldLayoutId id="2147483687" r:id="rId25"/>
    <p:sldLayoutId id="2147483744" r:id="rId26"/>
  </p:sldLayoutIdLst>
  <p:hf hdr="0"/>
  <p:txStyles>
    <p:titleStyle>
      <a:lvl1pPr algn="ctr"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Open Sans Light" panose="020B0604020202020204" charset="0"/>
          <a:cs typeface="Open Sans Light" panose="020B060402020202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4020202020204" charset="0"/>
          <a:ea typeface="Open Sans Light" panose="020B0604020202020204" charset="0"/>
          <a:cs typeface="Open Sans Light" panose="020B060402020202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604020202020204" charset="0"/>
          <a:ea typeface="Open Sans Light" panose="020B0604020202020204" charset="0"/>
          <a:cs typeface="Open Sans Light" panose="020B060402020202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Open Sans Light" panose="020B0604020202020204" charset="0"/>
          <a:ea typeface="Open Sans Light" panose="020B0604020202020204" charset="0"/>
          <a:cs typeface="Open Sans Light" panose="020B060402020202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3FD6D89-5A5A-FF4A-A3CA-681DEF730F9D}"/>
              </a:ext>
            </a:extLst>
          </p:cNvPr>
          <p:cNvSpPr/>
          <p:nvPr userDrawn="1"/>
        </p:nvSpPr>
        <p:spPr>
          <a:xfrm>
            <a:off x="0" y="6394010"/>
            <a:ext cx="12192000" cy="472361"/>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Light" panose="020F0302020204030204" pitchFamily="34" charset="0"/>
            </a:endParaRPr>
          </a:p>
        </p:txBody>
      </p:sp>
      <p:sp>
        <p:nvSpPr>
          <p:cNvPr id="2" name="Title Placeholder 1">
            <a:extLst>
              <a:ext uri="{FF2B5EF4-FFF2-40B4-BE49-F238E27FC236}">
                <a16:creationId xmlns:a16="http://schemas.microsoft.com/office/drawing/2014/main" id="{39A8B8E9-B285-DE4F-8391-C59DA7A7B92E}"/>
              </a:ext>
            </a:extLst>
          </p:cNvPr>
          <p:cNvSpPr>
            <a:spLocks noGrp="1"/>
          </p:cNvSpPr>
          <p:nvPr>
            <p:ph type="title"/>
          </p:nvPr>
        </p:nvSpPr>
        <p:spPr>
          <a:xfrm>
            <a:off x="695325" y="301013"/>
            <a:ext cx="10801350" cy="472361"/>
          </a:xfrm>
          <a:prstGeom prst="rect">
            <a:avLst/>
          </a:prstGeom>
        </p:spPr>
        <p:txBody>
          <a:bodyPr vert="horz" lIns="0" tIns="28800" rIns="0" bIns="0" rtlCol="0" anchor="ctr">
            <a:noAutofit/>
          </a:bodyPr>
          <a:lstStyle/>
          <a:p>
            <a:r>
              <a:rPr lang="nl-NL" dirty="0"/>
              <a:t>Klik om stijl te bewerken</a:t>
            </a:r>
            <a:endParaRPr lang="en-US" dirty="0"/>
          </a:p>
        </p:txBody>
      </p:sp>
      <p:sp>
        <p:nvSpPr>
          <p:cNvPr id="3" name="Text Placeholder 2">
            <a:extLst>
              <a:ext uri="{FF2B5EF4-FFF2-40B4-BE49-F238E27FC236}">
                <a16:creationId xmlns:a16="http://schemas.microsoft.com/office/drawing/2014/main" id="{3B8857BD-E74A-CE42-9C81-614B0D4DB982}"/>
              </a:ext>
            </a:extLst>
          </p:cNvPr>
          <p:cNvSpPr>
            <a:spLocks noGrp="1"/>
          </p:cNvSpPr>
          <p:nvPr>
            <p:ph type="body" idx="1"/>
          </p:nvPr>
        </p:nvSpPr>
        <p:spPr>
          <a:xfrm>
            <a:off x="695325" y="1341438"/>
            <a:ext cx="10801350" cy="4580212"/>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a:extLst>
              <a:ext uri="{FF2B5EF4-FFF2-40B4-BE49-F238E27FC236}">
                <a16:creationId xmlns:a16="http://schemas.microsoft.com/office/drawing/2014/main" id="{C2765A67-8A23-8F4B-B8C1-E2E479701806}"/>
              </a:ext>
            </a:extLst>
          </p:cNvPr>
          <p:cNvSpPr>
            <a:spLocks noGrp="1"/>
          </p:cNvSpPr>
          <p:nvPr>
            <p:ph type="dt" sz="half" idx="2"/>
          </p:nvPr>
        </p:nvSpPr>
        <p:spPr>
          <a:xfrm>
            <a:off x="8381999" y="6463929"/>
            <a:ext cx="2122227"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F3341E8-3378-4079-8E6F-73EF8D0A8D7D}" type="datetime1">
              <a:rPr lang="en-US" smtClean="0"/>
              <a:pPr/>
              <a:t>10/4/2022</a:t>
            </a:fld>
            <a:endParaRPr lang="en-US" dirty="0"/>
          </a:p>
        </p:txBody>
      </p:sp>
      <p:sp>
        <p:nvSpPr>
          <p:cNvPr id="6" name="Slide Number Placeholder 5">
            <a:extLst>
              <a:ext uri="{FF2B5EF4-FFF2-40B4-BE49-F238E27FC236}">
                <a16:creationId xmlns:a16="http://schemas.microsoft.com/office/drawing/2014/main" id="{A3F3F877-318C-F14D-BDA6-BEA7AB14F52F}"/>
              </a:ext>
            </a:extLst>
          </p:cNvPr>
          <p:cNvSpPr>
            <a:spLocks noGrp="1"/>
          </p:cNvSpPr>
          <p:nvPr>
            <p:ph type="sldNum" sz="quarter" idx="4"/>
          </p:nvPr>
        </p:nvSpPr>
        <p:spPr>
          <a:xfrm>
            <a:off x="11496674" y="6463929"/>
            <a:ext cx="435349" cy="365125"/>
          </a:xfrm>
          <a:prstGeom prst="rect">
            <a:avLst/>
          </a:prstGeom>
        </p:spPr>
        <p:txBody>
          <a:bodyPr vert="horz" lIns="0" tIns="0" rIns="0" bIns="0" rtlCol="0" anchor="ctr"/>
          <a:lstStyle>
            <a:lvl1pPr algn="r">
              <a:defRPr sz="800" b="0" i="0">
                <a:solidFill>
                  <a:schemeClr val="tx2"/>
                </a:solidFill>
                <a:latin typeface="Calibri Light" panose="020F0302020204030204" pitchFamily="34" charset="0"/>
                <a:ea typeface="Calibri Light" panose="020F0302020204030204" pitchFamily="34" charset="0"/>
                <a:cs typeface="Calibri Light" panose="020F0302020204030204" pitchFamily="34" charset="0"/>
              </a:defRPr>
            </a:lvl1pPr>
          </a:lstStyle>
          <a:p>
            <a:fld id="{63D2515C-A37A-744F-8DA2-E1C9190E5349}" type="slidenum">
              <a:rPr lang="en-US" smtClean="0"/>
              <a:pPr/>
              <a:t>‹nr.›</a:t>
            </a:fld>
            <a:endParaRPr lang="en-US" dirty="0"/>
          </a:p>
        </p:txBody>
      </p:sp>
      <p:pic>
        <p:nvPicPr>
          <p:cNvPr id="10" name="Picture 9">
            <a:extLst>
              <a:ext uri="{FF2B5EF4-FFF2-40B4-BE49-F238E27FC236}">
                <a16:creationId xmlns:a16="http://schemas.microsoft.com/office/drawing/2014/main" id="{C928BD0E-D927-6A4E-A176-D97779E4B532}"/>
              </a:ext>
            </a:extLst>
          </p:cNvPr>
          <p:cNvPicPr>
            <a:picLocks noChangeAspect="1"/>
          </p:cNvPicPr>
          <p:nvPr userDrawn="1"/>
        </p:nvPicPr>
        <p:blipFill rotWithShape="1">
          <a:blip r:embed="rId56" cstate="email">
            <a:extLst>
              <a:ext uri="{28A0092B-C50C-407E-A947-70E740481C1C}">
                <a14:useLocalDpi xmlns:a14="http://schemas.microsoft.com/office/drawing/2010/main"/>
              </a:ext>
            </a:extLst>
          </a:blip>
          <a:srcRect b="20453"/>
          <a:stretch/>
        </p:blipFill>
        <p:spPr>
          <a:xfrm>
            <a:off x="-3425" y="6394010"/>
            <a:ext cx="1884376" cy="472365"/>
          </a:xfrm>
          <a:prstGeom prst="rect">
            <a:avLst/>
          </a:prstGeom>
        </p:spPr>
      </p:pic>
      <p:cxnSp>
        <p:nvCxnSpPr>
          <p:cNvPr id="11" name="Straight Connector 10">
            <a:extLst>
              <a:ext uri="{FF2B5EF4-FFF2-40B4-BE49-F238E27FC236}">
                <a16:creationId xmlns:a16="http://schemas.microsoft.com/office/drawing/2014/main" id="{6C44A484-B33E-F142-A08B-7D08ED369066}"/>
              </a:ext>
            </a:extLst>
          </p:cNvPr>
          <p:cNvCxnSpPr/>
          <p:nvPr userDrawn="1"/>
        </p:nvCxnSpPr>
        <p:spPr>
          <a:xfrm flipH="1">
            <a:off x="0" y="6394010"/>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2">
            <a:extLst>
              <a:ext uri="{FF2B5EF4-FFF2-40B4-BE49-F238E27FC236}">
                <a16:creationId xmlns:a16="http://schemas.microsoft.com/office/drawing/2014/main" id="{A1222885-C868-473A-A4CB-929EBA298642}"/>
              </a:ext>
            </a:extLst>
          </p:cNvPr>
          <p:cNvPicPr>
            <a:picLocks noChangeAspect="1"/>
          </p:cNvPicPr>
          <p:nvPr userDrawn="1"/>
        </p:nvPicPr>
        <p:blipFill>
          <a:blip r:embed="rId57" cstate="email">
            <a:extLst>
              <a:ext uri="{28A0092B-C50C-407E-A947-70E740481C1C}">
                <a14:useLocalDpi xmlns:a14="http://schemas.microsoft.com/office/drawing/2010/main"/>
              </a:ext>
            </a:extLst>
          </a:blip>
          <a:stretch>
            <a:fillRect/>
          </a:stretch>
        </p:blipFill>
        <p:spPr>
          <a:xfrm>
            <a:off x="10567342" y="6451917"/>
            <a:ext cx="972209" cy="373504"/>
          </a:xfrm>
          <a:prstGeom prst="rect">
            <a:avLst/>
          </a:prstGeom>
        </p:spPr>
      </p:pic>
    </p:spTree>
    <p:extLst>
      <p:ext uri="{BB962C8B-B14F-4D97-AF65-F5344CB8AC3E}">
        <p14:creationId xmlns:p14="http://schemas.microsoft.com/office/powerpoint/2010/main" val="30797495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 id="2147483738" r:id="rId49"/>
    <p:sldLayoutId id="2147483739" r:id="rId50"/>
    <p:sldLayoutId id="2147483740" r:id="rId51"/>
    <p:sldLayoutId id="2147483741" r:id="rId52"/>
    <p:sldLayoutId id="2147483742" r:id="rId53"/>
    <p:sldLayoutId id="2147483743" r:id="rId54"/>
  </p:sldLayoutIdLst>
  <p:hf hdr="0"/>
  <p:txStyles>
    <p:titleStyle>
      <a:lvl1pPr algn="ctr" defTabSz="914400" rtl="0" eaLnBrk="1" latinLnBrk="0" hangingPunct="1">
        <a:lnSpc>
          <a:spcPct val="90000"/>
        </a:lnSpc>
        <a:spcBef>
          <a:spcPct val="0"/>
        </a:spcBef>
        <a:buNone/>
        <a:defRPr sz="2400" b="0" i="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38">
          <p15:clr>
            <a:srgbClr val="F26B43"/>
          </p15:clr>
        </p15:guide>
        <p15:guide id="4" pos="7242">
          <p15:clr>
            <a:srgbClr val="F26B43"/>
          </p15:clr>
        </p15:guide>
        <p15:guide id="5" orient="horz" pos="845">
          <p15:clr>
            <a:srgbClr val="F26B43"/>
          </p15:clr>
        </p15:guide>
        <p15:guide id="6" orient="horz" pos="3725">
          <p15:clr>
            <a:srgbClr val="F26B43"/>
          </p15:clr>
        </p15:guide>
        <p15:guide id="7" orient="horz" pos="34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tm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tmp"/><Relationship Id="rId4" Type="http://schemas.openxmlformats.org/officeDocument/2006/relationships/image" Target="../media/image29.tm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tmp"/><Relationship Id="rId4" Type="http://schemas.openxmlformats.org/officeDocument/2006/relationships/image" Target="../media/image31.tm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tm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tm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tmp"/><Relationship Id="rId5" Type="http://schemas.openxmlformats.org/officeDocument/2006/relationships/image" Target="../media/image35.tmp"/><Relationship Id="rId4" Type="http://schemas.openxmlformats.org/officeDocument/2006/relationships/image" Target="../media/image34.tmp"/></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tm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tmp"/></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tm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tmp"/><Relationship Id="rId5" Type="http://schemas.openxmlformats.org/officeDocument/2006/relationships/image" Target="../media/image37.tmp"/><Relationship Id="rId4" Type="http://schemas.openxmlformats.org/officeDocument/2006/relationships/image" Target="../media/image34.tm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tm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tmp"/><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tmp"/></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tm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0.tmp"/><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2.tm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tm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tmp"/><Relationship Id="rId5" Type="http://schemas.openxmlformats.org/officeDocument/2006/relationships/image" Target="../media/image56.tmp"/><Relationship Id="rId4" Type="http://schemas.openxmlformats.org/officeDocument/2006/relationships/image" Target="../media/image55.tm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mailto:thomas.koorn@vng.nl" TargetMode="External"/><Relationship Id="rId4" Type="http://schemas.openxmlformats.org/officeDocument/2006/relationships/hyperlink" Target="mailto:carolin.rother@vng.n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tm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3F9C4DB-E22F-4B09-B938-ACA10E847961}"/>
              </a:ext>
            </a:extLst>
          </p:cNvPr>
          <p:cNvSpPr>
            <a:spLocks noGrp="1"/>
          </p:cNvSpPr>
          <p:nvPr>
            <p:ph type="title"/>
          </p:nvPr>
        </p:nvSpPr>
        <p:spPr>
          <a:xfrm>
            <a:off x="701189" y="4479235"/>
            <a:ext cx="10795485" cy="1775791"/>
          </a:xfrm>
        </p:spPr>
        <p:txBody>
          <a:bodyPr/>
          <a:lstStyle/>
          <a:p>
            <a:pPr algn="r"/>
            <a:r>
              <a:rPr lang="nl-NL" dirty="0">
                <a:ea typeface="Open Sans"/>
                <a:cs typeface="Open Sans"/>
              </a:rPr>
              <a:t>Webinar Duurzame Mobiliteit</a:t>
            </a:r>
            <a:br>
              <a:rPr lang="nl-NL" dirty="0">
                <a:ea typeface="Open Sans"/>
                <a:cs typeface="Open Sans"/>
              </a:rPr>
            </a:br>
            <a:r>
              <a:rPr lang="nl-NL" dirty="0">
                <a:ea typeface="Open Sans"/>
                <a:cs typeface="Open Sans"/>
              </a:rPr>
              <a:t>5 oktober 2022</a:t>
            </a:r>
            <a:br>
              <a:rPr lang="nl-NL" sz="2000" dirty="0"/>
            </a:br>
            <a:r>
              <a:rPr lang="nl-NL" sz="2000" dirty="0"/>
              <a:t>Thomas </a:t>
            </a:r>
            <a:r>
              <a:rPr lang="nl-NL" sz="2000" dirty="0" err="1"/>
              <a:t>Koorn</a:t>
            </a:r>
            <a:r>
              <a:rPr lang="nl-NL" sz="2000" dirty="0"/>
              <a:t> </a:t>
            </a:r>
            <a:br>
              <a:rPr lang="nl-NL" dirty="0"/>
            </a:br>
            <a:endParaRPr lang="nl-NL" sz="2000" b="0" dirty="0">
              <a:solidFill>
                <a:schemeClr val="accent3"/>
              </a:solidFill>
            </a:endParaRPr>
          </a:p>
        </p:txBody>
      </p:sp>
      <p:sp>
        <p:nvSpPr>
          <p:cNvPr id="6" name="Tijdelijke aanduiding voor dianummer 5">
            <a:extLst>
              <a:ext uri="{FF2B5EF4-FFF2-40B4-BE49-F238E27FC236}">
                <a16:creationId xmlns:a16="http://schemas.microsoft.com/office/drawing/2014/main" id="{71B9386A-FBE0-4035-9D63-675A6ACC83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en-US"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dirty="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2" name="Afbeelding 1">
            <a:extLst>
              <a:ext uri="{FF2B5EF4-FFF2-40B4-BE49-F238E27FC236}">
                <a16:creationId xmlns:a16="http://schemas.microsoft.com/office/drawing/2014/main" id="{0989DF2C-B3E8-4C81-9A2F-EA4D8FC98D3B}"/>
              </a:ext>
            </a:extLst>
          </p:cNvPr>
          <p:cNvPicPr>
            <a:picLocks noChangeAspect="1"/>
          </p:cNvPicPr>
          <p:nvPr/>
        </p:nvPicPr>
        <p:blipFill>
          <a:blip r:embed="rId3"/>
          <a:stretch>
            <a:fillRect/>
          </a:stretch>
        </p:blipFill>
        <p:spPr>
          <a:xfrm>
            <a:off x="2221633" y="440785"/>
            <a:ext cx="1938696" cy="1091279"/>
          </a:xfrm>
          <a:prstGeom prst="rect">
            <a:avLst/>
          </a:prstGeom>
        </p:spPr>
      </p:pic>
    </p:spTree>
    <p:extLst>
      <p:ext uri="{BB962C8B-B14F-4D97-AF65-F5344CB8AC3E}">
        <p14:creationId xmlns:p14="http://schemas.microsoft.com/office/powerpoint/2010/main" val="81619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10</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10" name="Afbeelding 9">
            <a:extLst>
              <a:ext uri="{FF2B5EF4-FFF2-40B4-BE49-F238E27FC236}">
                <a16:creationId xmlns:a16="http://schemas.microsoft.com/office/drawing/2014/main" id="{BA7B0E61-60A6-84FC-0839-C8601B823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426" y="1168095"/>
            <a:ext cx="5368887" cy="3819946"/>
          </a:xfrm>
          <a:prstGeom prst="rect">
            <a:avLst/>
          </a:prstGeom>
          <a:ln>
            <a:solidFill>
              <a:schemeClr val="tx1"/>
            </a:solidFill>
          </a:ln>
        </p:spPr>
      </p:pic>
      <p:sp>
        <p:nvSpPr>
          <p:cNvPr id="3" name="Tekstvak 2">
            <a:extLst>
              <a:ext uri="{FF2B5EF4-FFF2-40B4-BE49-F238E27FC236}">
                <a16:creationId xmlns:a16="http://schemas.microsoft.com/office/drawing/2014/main" id="{41C797A0-68DF-462E-267F-8FA766531F2D}"/>
              </a:ext>
            </a:extLst>
          </p:cNvPr>
          <p:cNvSpPr txBox="1"/>
          <p:nvPr/>
        </p:nvSpPr>
        <p:spPr>
          <a:xfrm>
            <a:off x="1864426" y="5048365"/>
            <a:ext cx="9852111" cy="1200329"/>
          </a:xfrm>
          <a:prstGeom prst="rect">
            <a:avLst/>
          </a:prstGeom>
          <a:noFill/>
        </p:spPr>
        <p:txBody>
          <a:bodyPr wrap="square">
            <a:spAutoFit/>
          </a:bodyPr>
          <a:lstStyle/>
          <a:p>
            <a:pPr marL="342900" indent="-342900">
              <a:buFont typeface="Arial" panose="020B0604020202020204" pitchFamily="34" charset="0"/>
              <a:buChar char="•"/>
            </a:pPr>
            <a:r>
              <a:rPr lang="nl-NL" sz="2400" b="0" i="0" dirty="0">
                <a:solidFill>
                  <a:srgbClr val="000000"/>
                </a:solidFill>
                <a:effectLst/>
                <a:latin typeface="Calibri" panose="020F0502020204030204" pitchFamily="34" charset="0"/>
                <a:cs typeface="Calibri" panose="020F0502020204030204" pitchFamily="34" charset="0"/>
              </a:rPr>
              <a:t>Klimaat- en Energieverkenning (het Planbureau voor de Leefomgeving) </a:t>
            </a:r>
          </a:p>
          <a:p>
            <a:pPr marL="342900" indent="-342900">
              <a:buFont typeface="Arial" panose="020B0604020202020204" pitchFamily="34" charset="0"/>
              <a:buChar char="•"/>
            </a:pPr>
            <a:r>
              <a:rPr lang="nl-NL" sz="2400" b="0" i="0" dirty="0">
                <a:solidFill>
                  <a:srgbClr val="000000"/>
                </a:solidFill>
                <a:effectLst/>
                <a:latin typeface="Calibri" panose="020F0502020204030204" pitchFamily="34" charset="0"/>
                <a:cs typeface="Calibri" panose="020F0502020204030204" pitchFamily="34" charset="0"/>
              </a:rPr>
              <a:t>Jaarlijkse rapportage over de CO</a:t>
            </a:r>
            <a:r>
              <a:rPr lang="nl-NL" sz="2400" b="0" i="0" baseline="-25000" dirty="0">
                <a:solidFill>
                  <a:srgbClr val="000000"/>
                </a:solidFill>
                <a:effectLst/>
                <a:latin typeface="Calibri" panose="020F0502020204030204" pitchFamily="34" charset="0"/>
                <a:cs typeface="Calibri" panose="020F0502020204030204" pitchFamily="34" charset="0"/>
              </a:rPr>
              <a:t>2</a:t>
            </a:r>
            <a:r>
              <a:rPr lang="nl-NL" sz="2400" b="0" i="0" dirty="0">
                <a:solidFill>
                  <a:srgbClr val="000000"/>
                </a:solidFill>
                <a:effectLst/>
                <a:latin typeface="Calibri" panose="020F0502020204030204" pitchFamily="34" charset="0"/>
                <a:cs typeface="Calibri" panose="020F0502020204030204" pitchFamily="34" charset="0"/>
              </a:rPr>
              <a:t>-uitstoot</a:t>
            </a:r>
          </a:p>
          <a:p>
            <a:pPr marL="342900" indent="-342900">
              <a:buFont typeface="Arial" panose="020B0604020202020204" pitchFamily="34" charset="0"/>
              <a:buChar char="•"/>
            </a:pPr>
            <a:r>
              <a:rPr lang="nl-NL" sz="2400" dirty="0">
                <a:solidFill>
                  <a:srgbClr val="000000"/>
                </a:solidFill>
                <a:latin typeface="Calibri" panose="020F0502020204030204" pitchFamily="34" charset="0"/>
                <a:cs typeface="Calibri" panose="020F0502020204030204" pitchFamily="34" charset="0"/>
              </a:rPr>
              <a:t>Prognose over de komende jaren</a:t>
            </a:r>
            <a:r>
              <a:rPr lang="nl-NL" sz="2400" b="0" i="0" dirty="0">
                <a:solidFill>
                  <a:srgbClr val="000000"/>
                </a:solidFill>
                <a:effectLst/>
                <a:latin typeface="Calibri" panose="020F0502020204030204" pitchFamily="34" charset="0"/>
                <a:cs typeface="Calibri" panose="020F0502020204030204" pitchFamily="34" charset="0"/>
              </a:rPr>
              <a:t> </a:t>
            </a:r>
            <a:endParaRPr lang="nl-NL" sz="2400" dirty="0">
              <a:latin typeface="Calibri" panose="020F0502020204030204" pitchFamily="34" charset="0"/>
              <a:cs typeface="Calibri" panose="020F0502020204030204" pitchFamily="34" charset="0"/>
            </a:endParaRPr>
          </a:p>
        </p:txBody>
      </p:sp>
      <p:sp>
        <p:nvSpPr>
          <p:cNvPr id="11" name="Tekstvak 10">
            <a:extLst>
              <a:ext uri="{FF2B5EF4-FFF2-40B4-BE49-F238E27FC236}">
                <a16:creationId xmlns:a16="http://schemas.microsoft.com/office/drawing/2014/main" id="{8D312B10-15D4-4A1D-87C2-3B0517D5F7D4}"/>
              </a:ext>
            </a:extLst>
          </p:cNvPr>
          <p:cNvSpPr txBox="1"/>
          <p:nvPr/>
        </p:nvSpPr>
        <p:spPr>
          <a:xfrm>
            <a:off x="8365853" y="1378909"/>
            <a:ext cx="3350683" cy="2677656"/>
          </a:xfrm>
          <a:prstGeom prst="rect">
            <a:avLst/>
          </a:prstGeom>
          <a:noFill/>
        </p:spPr>
        <p:txBody>
          <a:bodyPr wrap="square" rtlCol="0">
            <a:spAutoFit/>
          </a:bodyPr>
          <a:lstStyle/>
          <a:p>
            <a:pPr marL="342900" indent="-342900">
              <a:buFont typeface="Arial" panose="020B0604020202020204" pitchFamily="34" charset="0"/>
              <a:buChar char="•"/>
            </a:pPr>
            <a:r>
              <a:rPr lang="nl-NL" sz="2400" dirty="0">
                <a:latin typeface="Calibri" panose="020F0502020204030204" pitchFamily="34" charset="0"/>
                <a:cs typeface="Calibri" panose="020F0502020204030204" pitchFamily="34" charset="0"/>
              </a:rPr>
              <a:t>Volgende KEV:  november 2022</a:t>
            </a:r>
          </a:p>
          <a:p>
            <a:pPr marL="342900" indent="-342900">
              <a:buFont typeface="Arial" panose="020B0604020202020204" pitchFamily="34" charset="0"/>
              <a:buChar char="•"/>
            </a:pPr>
            <a:r>
              <a:rPr lang="nl-NL" sz="2400" dirty="0">
                <a:latin typeface="Calibri" panose="020F0502020204030204" pitchFamily="34" charset="0"/>
                <a:cs typeface="Calibri" panose="020F0502020204030204" pitchFamily="34" charset="0"/>
              </a:rPr>
              <a:t>Voorlopige raming (20-09-2022):</a:t>
            </a:r>
          </a:p>
          <a:p>
            <a:endParaRPr lang="nl-NL" sz="2400" dirty="0">
              <a:latin typeface="Calibri" panose="020F0502020204030204" pitchFamily="34" charset="0"/>
              <a:cs typeface="Calibri" panose="020F0502020204030204" pitchFamily="34" charset="0"/>
            </a:endParaRPr>
          </a:p>
          <a:p>
            <a:r>
              <a:rPr lang="nl-NL" sz="2400" b="1" i="0" dirty="0">
                <a:solidFill>
                  <a:srgbClr val="000000"/>
                </a:solidFill>
                <a:effectLst/>
                <a:latin typeface="Calibri" panose="020F0502020204030204" pitchFamily="34" charset="0"/>
                <a:cs typeface="Calibri" panose="020F0502020204030204" pitchFamily="34" charset="0"/>
              </a:rPr>
              <a:t>Afname van 39% tot 50% t.o.v. peiljaar 1990. </a:t>
            </a:r>
            <a:endParaRPr lang="nl-NL" sz="2400" dirty="0">
              <a:latin typeface="Calibri" panose="020F0502020204030204" pitchFamily="34" charset="0"/>
              <a:cs typeface="Calibri" panose="020F0502020204030204" pitchFamily="34" charset="0"/>
            </a:endParaRPr>
          </a:p>
        </p:txBody>
      </p:sp>
      <p:sp>
        <p:nvSpPr>
          <p:cNvPr id="2" name="Titel 1">
            <a:extLst>
              <a:ext uri="{FF2B5EF4-FFF2-40B4-BE49-F238E27FC236}">
                <a16:creationId xmlns:a16="http://schemas.microsoft.com/office/drawing/2014/main" id="{2A009BFF-0DDC-C0C4-99D7-55B8688CB367}"/>
              </a:ext>
            </a:extLst>
          </p:cNvPr>
          <p:cNvSpPr>
            <a:spLocks noGrp="1"/>
          </p:cNvSpPr>
          <p:nvPr>
            <p:ph type="title"/>
          </p:nvPr>
        </p:nvSpPr>
        <p:spPr>
          <a:xfrm>
            <a:off x="2041020" y="217885"/>
            <a:ext cx="8109960" cy="718465"/>
          </a:xfrm>
        </p:spPr>
        <p:txBody>
          <a:bodyPr>
            <a:normAutofit fontScale="90000"/>
          </a:bodyPr>
          <a:lstStyle/>
          <a:p>
            <a:r>
              <a:rPr lang="nl-NL" sz="3600" b="1" dirty="0"/>
              <a:t>Klimaat- en Energieverkenning (KEV)</a:t>
            </a:r>
          </a:p>
        </p:txBody>
      </p:sp>
    </p:spTree>
    <p:extLst>
      <p:ext uri="{BB962C8B-B14F-4D97-AF65-F5344CB8AC3E}">
        <p14:creationId xmlns:p14="http://schemas.microsoft.com/office/powerpoint/2010/main" val="19736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F3D13D94-D8BA-4438-BE8A-DC6CC7268E3F}"/>
              </a:ext>
            </a:extLst>
          </p:cNvPr>
          <p:cNvSpPr>
            <a:spLocks noGrp="1"/>
          </p:cNvSpPr>
          <p:nvPr>
            <p:ph type="ftr" sz="quarter" idx="11"/>
          </p:nvPr>
        </p:nvSpPr>
        <p:spPr>
          <a:xfrm>
            <a:off x="252060" y="6106409"/>
            <a:ext cx="5032786" cy="348315"/>
          </a:xfrm>
        </p:spPr>
        <p:txBody>
          <a:bodyPr/>
          <a:lstStyle/>
          <a:p>
            <a:endParaRPr lang="nl-NL" dirty="0"/>
          </a:p>
          <a:p>
            <a:r>
              <a:rPr lang="nl-NL" sz="1800" dirty="0"/>
              <a:t>dashboardklimaatbeleid.nl</a:t>
            </a:r>
          </a:p>
          <a:p>
            <a:endParaRPr lang="nl-NL" dirty="0"/>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11</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8" name="Afbeelding 7">
            <a:extLst>
              <a:ext uri="{FF2B5EF4-FFF2-40B4-BE49-F238E27FC236}">
                <a16:creationId xmlns:a16="http://schemas.microsoft.com/office/drawing/2014/main" id="{084A1BA0-8B86-F80D-F8ED-EF3BC665DC7C}"/>
              </a:ext>
            </a:extLst>
          </p:cNvPr>
          <p:cNvPicPr>
            <a:picLocks noChangeAspect="1"/>
          </p:cNvPicPr>
          <p:nvPr/>
        </p:nvPicPr>
        <p:blipFill rotWithShape="1">
          <a:blip r:embed="rId4">
            <a:extLst>
              <a:ext uri="{28A0092B-C50C-407E-A947-70E740481C1C}">
                <a14:useLocalDpi xmlns:a14="http://schemas.microsoft.com/office/drawing/2010/main" val="0"/>
              </a:ext>
            </a:extLst>
          </a:blip>
          <a:srcRect l="10537" t="14726" r="8446" b="6040"/>
          <a:stretch/>
        </p:blipFill>
        <p:spPr>
          <a:xfrm>
            <a:off x="1023071" y="1222839"/>
            <a:ext cx="10589004" cy="4883570"/>
          </a:xfrm>
          <a:prstGeom prst="rect">
            <a:avLst/>
          </a:prstGeom>
        </p:spPr>
      </p:pic>
      <p:sp>
        <p:nvSpPr>
          <p:cNvPr id="2" name="Titel 1">
            <a:extLst>
              <a:ext uri="{FF2B5EF4-FFF2-40B4-BE49-F238E27FC236}">
                <a16:creationId xmlns:a16="http://schemas.microsoft.com/office/drawing/2014/main" id="{CA0FDB33-3F67-994E-CFD5-C1FCAB2A1ABA}"/>
              </a:ext>
            </a:extLst>
          </p:cNvPr>
          <p:cNvSpPr>
            <a:spLocks noGrp="1"/>
          </p:cNvSpPr>
          <p:nvPr>
            <p:ph type="title"/>
          </p:nvPr>
        </p:nvSpPr>
        <p:spPr>
          <a:xfrm>
            <a:off x="2041020" y="217885"/>
            <a:ext cx="8109960" cy="718465"/>
          </a:xfrm>
        </p:spPr>
        <p:txBody>
          <a:bodyPr>
            <a:normAutofit/>
          </a:bodyPr>
          <a:lstStyle/>
          <a:p>
            <a:r>
              <a:rPr lang="nl-NL" sz="3600" b="1" dirty="0"/>
              <a:t>Uitstoot per sector</a:t>
            </a:r>
          </a:p>
        </p:txBody>
      </p:sp>
      <p:sp>
        <p:nvSpPr>
          <p:cNvPr id="3" name="Ovaal 2">
            <a:extLst>
              <a:ext uri="{FF2B5EF4-FFF2-40B4-BE49-F238E27FC236}">
                <a16:creationId xmlns:a16="http://schemas.microsoft.com/office/drawing/2014/main" id="{D8ABD46D-6FAE-8395-8E54-E61B78953592}"/>
              </a:ext>
            </a:extLst>
          </p:cNvPr>
          <p:cNvSpPr/>
          <p:nvPr/>
        </p:nvSpPr>
        <p:spPr>
          <a:xfrm>
            <a:off x="4038600" y="2606722"/>
            <a:ext cx="1774209" cy="668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E050268C-CF9B-F4E3-0B16-449EA7E9BD4A}"/>
              </a:ext>
            </a:extLst>
          </p:cNvPr>
          <p:cNvSpPr txBox="1"/>
          <p:nvPr/>
        </p:nvSpPr>
        <p:spPr>
          <a:xfrm>
            <a:off x="4179423" y="1038080"/>
            <a:ext cx="1695006" cy="1107996"/>
          </a:xfrm>
          <a:prstGeom prst="rect">
            <a:avLst/>
          </a:prstGeom>
          <a:noFill/>
        </p:spPr>
        <p:txBody>
          <a:bodyPr wrap="square" rtlCol="0">
            <a:spAutoFit/>
          </a:bodyPr>
          <a:lstStyle/>
          <a:p>
            <a:r>
              <a:rPr lang="nl-NL" sz="2200" b="1" dirty="0">
                <a:solidFill>
                  <a:srgbClr val="FF0000"/>
                </a:solidFill>
              </a:rPr>
              <a:t>Aandeel mobiliteit:</a:t>
            </a:r>
          </a:p>
          <a:p>
            <a:r>
              <a:rPr lang="nl-NL" sz="2200" b="1" dirty="0">
                <a:solidFill>
                  <a:srgbClr val="FF0000"/>
                </a:solidFill>
              </a:rPr>
              <a:t>+/- 18%</a:t>
            </a:r>
          </a:p>
        </p:txBody>
      </p:sp>
      <p:sp>
        <p:nvSpPr>
          <p:cNvPr id="4" name="Ovaal 3">
            <a:extLst>
              <a:ext uri="{FF2B5EF4-FFF2-40B4-BE49-F238E27FC236}">
                <a16:creationId xmlns:a16="http://schemas.microsoft.com/office/drawing/2014/main" id="{ED9077C6-FFCB-C834-BFEF-DDFB5DD6DCB9}"/>
              </a:ext>
            </a:extLst>
          </p:cNvPr>
          <p:cNvSpPr/>
          <p:nvPr/>
        </p:nvSpPr>
        <p:spPr>
          <a:xfrm>
            <a:off x="9579591" y="3376986"/>
            <a:ext cx="1774209" cy="668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B5489647-2886-18F7-2C8A-1B31503219F7}"/>
              </a:ext>
            </a:extLst>
          </p:cNvPr>
          <p:cNvSpPr/>
          <p:nvPr/>
        </p:nvSpPr>
        <p:spPr>
          <a:xfrm>
            <a:off x="6842647" y="2738952"/>
            <a:ext cx="1774209" cy="6687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987EE1C6-2E79-2DE6-497D-23C0F076B901}"/>
              </a:ext>
            </a:extLst>
          </p:cNvPr>
          <p:cNvSpPr txBox="1"/>
          <p:nvPr/>
        </p:nvSpPr>
        <p:spPr>
          <a:xfrm>
            <a:off x="9755763" y="2395339"/>
            <a:ext cx="2382783" cy="769441"/>
          </a:xfrm>
          <a:prstGeom prst="rect">
            <a:avLst/>
          </a:prstGeom>
          <a:noFill/>
        </p:spPr>
        <p:txBody>
          <a:bodyPr wrap="square" rtlCol="0">
            <a:spAutoFit/>
          </a:bodyPr>
          <a:lstStyle/>
          <a:p>
            <a:r>
              <a:rPr lang="nl-NL" sz="2200" b="1" dirty="0">
                <a:solidFill>
                  <a:srgbClr val="FF0000"/>
                </a:solidFill>
              </a:rPr>
              <a:t>Doel 2030 C.A:</a:t>
            </a:r>
          </a:p>
          <a:p>
            <a:r>
              <a:rPr lang="nl-NL" sz="2200" b="1" dirty="0">
                <a:solidFill>
                  <a:srgbClr val="FF0000"/>
                </a:solidFill>
              </a:rPr>
              <a:t>- 55%</a:t>
            </a:r>
          </a:p>
        </p:txBody>
      </p:sp>
      <p:sp>
        <p:nvSpPr>
          <p:cNvPr id="12" name="Tekstvak 11">
            <a:extLst>
              <a:ext uri="{FF2B5EF4-FFF2-40B4-BE49-F238E27FC236}">
                <a16:creationId xmlns:a16="http://schemas.microsoft.com/office/drawing/2014/main" id="{CD88B37A-A39E-BF25-18BA-998B315F071C}"/>
              </a:ext>
            </a:extLst>
          </p:cNvPr>
          <p:cNvSpPr txBox="1"/>
          <p:nvPr/>
        </p:nvSpPr>
        <p:spPr>
          <a:xfrm>
            <a:off x="6986516" y="1812914"/>
            <a:ext cx="3248167" cy="769441"/>
          </a:xfrm>
          <a:prstGeom prst="rect">
            <a:avLst/>
          </a:prstGeom>
          <a:noFill/>
        </p:spPr>
        <p:txBody>
          <a:bodyPr wrap="square" rtlCol="0">
            <a:spAutoFit/>
          </a:bodyPr>
          <a:lstStyle/>
          <a:p>
            <a:r>
              <a:rPr lang="nl-NL" sz="2200" b="1" dirty="0">
                <a:solidFill>
                  <a:srgbClr val="FF0000"/>
                </a:solidFill>
              </a:rPr>
              <a:t>Prognose 2030:</a:t>
            </a:r>
          </a:p>
          <a:p>
            <a:r>
              <a:rPr lang="nl-NL" sz="2200" b="1" dirty="0">
                <a:solidFill>
                  <a:srgbClr val="FF0000"/>
                </a:solidFill>
              </a:rPr>
              <a:t>-39%</a:t>
            </a:r>
          </a:p>
        </p:txBody>
      </p:sp>
    </p:spTree>
    <p:extLst>
      <p:ext uri="{BB962C8B-B14F-4D97-AF65-F5344CB8AC3E}">
        <p14:creationId xmlns:p14="http://schemas.microsoft.com/office/powerpoint/2010/main" val="400686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F3D13D94-D8BA-4438-BE8A-DC6CC7268E3F}"/>
              </a:ext>
            </a:extLst>
          </p:cNvPr>
          <p:cNvSpPr>
            <a:spLocks noGrp="1"/>
          </p:cNvSpPr>
          <p:nvPr>
            <p:ph type="ftr" sz="quarter" idx="11"/>
          </p:nvPr>
        </p:nvSpPr>
        <p:spPr/>
        <p:txBody>
          <a:bodyPr/>
          <a:lstStyle/>
          <a:p>
            <a:endParaRPr lang="nl-NL" dirty="0"/>
          </a:p>
          <a:p>
            <a:r>
              <a:rPr lang="nl-NL" sz="1800" dirty="0"/>
              <a:t>KEV 2021</a:t>
            </a:r>
          </a:p>
          <a:p>
            <a:endParaRPr lang="nl-NL" dirty="0"/>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12</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3" name="Afbeelding 2">
            <a:extLst>
              <a:ext uri="{FF2B5EF4-FFF2-40B4-BE49-F238E27FC236}">
                <a16:creationId xmlns:a16="http://schemas.microsoft.com/office/drawing/2014/main" id="{0C8872BB-EB35-FBD2-1FB1-C4E3439108D9}"/>
              </a:ext>
            </a:extLst>
          </p:cNvPr>
          <p:cNvPicPr>
            <a:picLocks noChangeAspect="1"/>
          </p:cNvPicPr>
          <p:nvPr/>
        </p:nvPicPr>
        <p:blipFill rotWithShape="1">
          <a:blip r:embed="rId4">
            <a:extLst>
              <a:ext uri="{28A0092B-C50C-407E-A947-70E740481C1C}">
                <a14:useLocalDpi xmlns:a14="http://schemas.microsoft.com/office/drawing/2010/main" val="0"/>
              </a:ext>
            </a:extLst>
          </a:blip>
          <a:srcRect b="24906"/>
          <a:stretch/>
        </p:blipFill>
        <p:spPr>
          <a:xfrm>
            <a:off x="4889842" y="1168095"/>
            <a:ext cx="6725920" cy="5148923"/>
          </a:xfrm>
          <a:prstGeom prst="rect">
            <a:avLst/>
          </a:prstGeom>
        </p:spPr>
      </p:pic>
      <p:pic>
        <p:nvPicPr>
          <p:cNvPr id="13" name="Afbeelding 12">
            <a:extLst>
              <a:ext uri="{FF2B5EF4-FFF2-40B4-BE49-F238E27FC236}">
                <a16:creationId xmlns:a16="http://schemas.microsoft.com/office/drawing/2014/main" id="{C47BAA97-1D9F-77F4-1729-7A1A66B17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03" y="1650670"/>
            <a:ext cx="3351968" cy="2593783"/>
          </a:xfrm>
          <a:prstGeom prst="rect">
            <a:avLst/>
          </a:prstGeom>
        </p:spPr>
      </p:pic>
      <p:pic>
        <p:nvPicPr>
          <p:cNvPr id="15" name="Afbeelding 14">
            <a:extLst>
              <a:ext uri="{FF2B5EF4-FFF2-40B4-BE49-F238E27FC236}">
                <a16:creationId xmlns:a16="http://schemas.microsoft.com/office/drawing/2014/main" id="{C3571F47-432A-176A-0F12-77C8B8EE3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544575"/>
            <a:ext cx="4925883" cy="1325510"/>
          </a:xfrm>
          <a:prstGeom prst="rect">
            <a:avLst/>
          </a:prstGeom>
        </p:spPr>
      </p:pic>
      <p:sp>
        <p:nvSpPr>
          <p:cNvPr id="2" name="Titel 1">
            <a:extLst>
              <a:ext uri="{FF2B5EF4-FFF2-40B4-BE49-F238E27FC236}">
                <a16:creationId xmlns:a16="http://schemas.microsoft.com/office/drawing/2014/main" id="{75076EA5-ACA2-2C5C-E3BB-37682BB642A4}"/>
              </a:ext>
            </a:extLst>
          </p:cNvPr>
          <p:cNvSpPr>
            <a:spLocks noGrp="1"/>
          </p:cNvSpPr>
          <p:nvPr>
            <p:ph type="title"/>
          </p:nvPr>
        </p:nvSpPr>
        <p:spPr>
          <a:xfrm>
            <a:off x="2041020" y="217885"/>
            <a:ext cx="9964924" cy="718465"/>
          </a:xfrm>
        </p:spPr>
        <p:txBody>
          <a:bodyPr>
            <a:normAutofit fontScale="90000"/>
          </a:bodyPr>
          <a:lstStyle/>
          <a:p>
            <a:r>
              <a:rPr lang="nl-NL" sz="3600" b="1" dirty="0"/>
              <a:t>Voortgang klimaatbeleid en prognose KEV 2021</a:t>
            </a:r>
          </a:p>
        </p:txBody>
      </p:sp>
    </p:spTree>
    <p:extLst>
      <p:ext uri="{BB962C8B-B14F-4D97-AF65-F5344CB8AC3E}">
        <p14:creationId xmlns:p14="http://schemas.microsoft.com/office/powerpoint/2010/main" val="1964751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F3D13D94-D8BA-4438-BE8A-DC6CC7268E3F}"/>
              </a:ext>
            </a:extLst>
          </p:cNvPr>
          <p:cNvSpPr>
            <a:spLocks noGrp="1"/>
          </p:cNvSpPr>
          <p:nvPr>
            <p:ph type="ftr" sz="quarter" idx="11"/>
          </p:nvPr>
        </p:nvSpPr>
        <p:spPr>
          <a:xfrm>
            <a:off x="9207939" y="4731544"/>
            <a:ext cx="2939143" cy="478971"/>
          </a:xfrm>
        </p:spPr>
        <p:txBody>
          <a:bodyPr/>
          <a:lstStyle/>
          <a:p>
            <a:endParaRPr lang="nl-NL" sz="1600" dirty="0"/>
          </a:p>
          <a:p>
            <a:r>
              <a:rPr lang="nl-NL" sz="1600" dirty="0"/>
              <a:t>Klimaatmonitor.databank.nl</a:t>
            </a:r>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13</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9" name="Afbeelding 8">
            <a:extLst>
              <a:ext uri="{FF2B5EF4-FFF2-40B4-BE49-F238E27FC236}">
                <a16:creationId xmlns:a16="http://schemas.microsoft.com/office/drawing/2014/main" id="{71DBE636-068D-DA75-DD40-EEEAF2D85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5789" y="1250467"/>
            <a:ext cx="7354040" cy="4218307"/>
          </a:xfrm>
          <a:prstGeom prst="rect">
            <a:avLst/>
          </a:prstGeom>
        </p:spPr>
      </p:pic>
      <p:pic>
        <p:nvPicPr>
          <p:cNvPr id="11" name="Afbeelding 10">
            <a:extLst>
              <a:ext uri="{FF2B5EF4-FFF2-40B4-BE49-F238E27FC236}">
                <a16:creationId xmlns:a16="http://schemas.microsoft.com/office/drawing/2014/main" id="{206D69E1-19D9-5049-1F01-6B82B4F39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56" y="5428787"/>
            <a:ext cx="11614868" cy="816870"/>
          </a:xfrm>
          <a:prstGeom prst="rect">
            <a:avLst/>
          </a:prstGeom>
        </p:spPr>
      </p:pic>
      <p:sp>
        <p:nvSpPr>
          <p:cNvPr id="2" name="Tekstvak 1">
            <a:extLst>
              <a:ext uri="{FF2B5EF4-FFF2-40B4-BE49-F238E27FC236}">
                <a16:creationId xmlns:a16="http://schemas.microsoft.com/office/drawing/2014/main" id="{FCA63061-6C1F-6277-AA8A-81058B521AF3}"/>
              </a:ext>
            </a:extLst>
          </p:cNvPr>
          <p:cNvSpPr txBox="1"/>
          <p:nvPr/>
        </p:nvSpPr>
        <p:spPr>
          <a:xfrm>
            <a:off x="2127417" y="28946"/>
            <a:ext cx="10019665" cy="1200329"/>
          </a:xfrm>
          <a:prstGeom prst="rect">
            <a:avLst/>
          </a:prstGeom>
          <a:noFill/>
        </p:spPr>
        <p:txBody>
          <a:bodyPr wrap="square" rtlCol="0">
            <a:spAutoFit/>
          </a:bodyPr>
          <a:lstStyle/>
          <a:p>
            <a:r>
              <a:rPr lang="nl-NL" sz="3600" b="1" dirty="0">
                <a:latin typeface="+mj-lt"/>
              </a:rPr>
              <a:t>Klimaatmonitor.databank.nl: </a:t>
            </a:r>
          </a:p>
          <a:p>
            <a:r>
              <a:rPr lang="nl-NL" sz="3600" b="1" dirty="0">
                <a:latin typeface="+mj-lt"/>
              </a:rPr>
              <a:t>Uitstoot per gemeente</a:t>
            </a:r>
          </a:p>
        </p:txBody>
      </p:sp>
    </p:spTree>
    <p:extLst>
      <p:ext uri="{BB962C8B-B14F-4D97-AF65-F5344CB8AC3E}">
        <p14:creationId xmlns:p14="http://schemas.microsoft.com/office/powerpoint/2010/main" val="347277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14</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3" name="Afbeelding 2">
            <a:extLst>
              <a:ext uri="{FF2B5EF4-FFF2-40B4-BE49-F238E27FC236}">
                <a16:creationId xmlns:a16="http://schemas.microsoft.com/office/drawing/2014/main" id="{F21D2716-83FE-DD7D-5D5E-8488D19A0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279" y="1168095"/>
            <a:ext cx="7712892" cy="4083757"/>
          </a:xfrm>
          <a:prstGeom prst="rect">
            <a:avLst/>
          </a:prstGeom>
        </p:spPr>
      </p:pic>
      <p:pic>
        <p:nvPicPr>
          <p:cNvPr id="8" name="Afbeelding 7">
            <a:extLst>
              <a:ext uri="{FF2B5EF4-FFF2-40B4-BE49-F238E27FC236}">
                <a16:creationId xmlns:a16="http://schemas.microsoft.com/office/drawing/2014/main" id="{017847FC-22A1-6480-54F2-7C0D4BE81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56" y="5235057"/>
            <a:ext cx="11842214" cy="1486418"/>
          </a:xfrm>
          <a:prstGeom prst="rect">
            <a:avLst/>
          </a:prstGeom>
        </p:spPr>
      </p:pic>
      <p:sp>
        <p:nvSpPr>
          <p:cNvPr id="2" name="Tekstvak 1">
            <a:extLst>
              <a:ext uri="{FF2B5EF4-FFF2-40B4-BE49-F238E27FC236}">
                <a16:creationId xmlns:a16="http://schemas.microsoft.com/office/drawing/2014/main" id="{1D0483B7-6D6D-588D-91ED-E1BD6F7F505A}"/>
              </a:ext>
            </a:extLst>
          </p:cNvPr>
          <p:cNvSpPr txBox="1"/>
          <p:nvPr/>
        </p:nvSpPr>
        <p:spPr>
          <a:xfrm>
            <a:off x="1986279" y="43248"/>
            <a:ext cx="8795451" cy="646331"/>
          </a:xfrm>
          <a:prstGeom prst="rect">
            <a:avLst/>
          </a:prstGeom>
          <a:noFill/>
        </p:spPr>
        <p:txBody>
          <a:bodyPr wrap="square" rtlCol="0">
            <a:spAutoFit/>
          </a:bodyPr>
          <a:lstStyle/>
          <a:p>
            <a:r>
              <a:rPr lang="nl-NL" sz="3600" b="1" dirty="0">
                <a:latin typeface="+mj-lt"/>
              </a:rPr>
              <a:t>Klimaatmonitor.databank.nl: Uitstoot mobiliteit</a:t>
            </a:r>
          </a:p>
        </p:txBody>
      </p:sp>
    </p:spTree>
    <p:extLst>
      <p:ext uri="{BB962C8B-B14F-4D97-AF65-F5344CB8AC3E}">
        <p14:creationId xmlns:p14="http://schemas.microsoft.com/office/powerpoint/2010/main" val="1305706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18DC5-FD1D-454E-83F8-503D5613D5CE}"/>
              </a:ext>
            </a:extLst>
          </p:cNvPr>
          <p:cNvSpPr>
            <a:spLocks noGrp="1"/>
          </p:cNvSpPr>
          <p:nvPr>
            <p:ph type="title"/>
          </p:nvPr>
        </p:nvSpPr>
        <p:spPr>
          <a:xfrm>
            <a:off x="2041020" y="217885"/>
            <a:ext cx="8109960" cy="718465"/>
          </a:xfrm>
        </p:spPr>
        <p:txBody>
          <a:bodyPr>
            <a:normAutofit/>
          </a:bodyPr>
          <a:lstStyle/>
          <a:p>
            <a:r>
              <a:rPr lang="nl-NL" sz="3600" b="1" dirty="0"/>
              <a:t>Uitwerking mobiliteitsafspraken</a:t>
            </a:r>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15</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11" name="Afbeelding 10">
            <a:extLst>
              <a:ext uri="{FF2B5EF4-FFF2-40B4-BE49-F238E27FC236}">
                <a16:creationId xmlns:a16="http://schemas.microsoft.com/office/drawing/2014/main" id="{6EE4078A-F576-F0C4-7D27-4C8EBD46391F}"/>
              </a:ext>
            </a:extLst>
          </p:cNvPr>
          <p:cNvPicPr>
            <a:picLocks noChangeAspect="1"/>
          </p:cNvPicPr>
          <p:nvPr/>
        </p:nvPicPr>
        <p:blipFill rotWithShape="1">
          <a:blip r:embed="rId4">
            <a:extLst>
              <a:ext uri="{28A0092B-C50C-407E-A947-70E740481C1C}">
                <a14:useLocalDpi xmlns:a14="http://schemas.microsoft.com/office/drawing/2010/main" val="0"/>
              </a:ext>
            </a:extLst>
          </a:blip>
          <a:srcRect t="6164" b="12517"/>
          <a:stretch/>
        </p:blipFill>
        <p:spPr>
          <a:xfrm>
            <a:off x="1775123" y="835124"/>
            <a:ext cx="6844337" cy="5390707"/>
          </a:xfrm>
          <a:prstGeom prst="rect">
            <a:avLst/>
          </a:prstGeom>
        </p:spPr>
      </p:pic>
      <p:sp>
        <p:nvSpPr>
          <p:cNvPr id="13" name="Tekstvak 12">
            <a:extLst>
              <a:ext uri="{FF2B5EF4-FFF2-40B4-BE49-F238E27FC236}">
                <a16:creationId xmlns:a16="http://schemas.microsoft.com/office/drawing/2014/main" id="{AB3BC266-61FC-00EF-E692-DEFE5C3C7ABB}"/>
              </a:ext>
            </a:extLst>
          </p:cNvPr>
          <p:cNvSpPr txBox="1"/>
          <p:nvPr/>
        </p:nvSpPr>
        <p:spPr>
          <a:xfrm>
            <a:off x="8896720" y="4105877"/>
            <a:ext cx="2817628" cy="2000548"/>
          </a:xfrm>
          <a:prstGeom prst="rect">
            <a:avLst/>
          </a:prstGeom>
          <a:noFill/>
        </p:spPr>
        <p:txBody>
          <a:bodyPr wrap="square" rtlCol="0">
            <a:spAutoFit/>
          </a:bodyPr>
          <a:lstStyle/>
          <a:p>
            <a:r>
              <a:rPr lang="nl-NL" sz="2000" b="1" dirty="0"/>
              <a:t>Emissies broeikasgassen mobiele bronnen</a:t>
            </a:r>
          </a:p>
          <a:p>
            <a:endParaRPr lang="nl-NL" dirty="0"/>
          </a:p>
          <a:p>
            <a:endParaRPr lang="nl-NL" dirty="0"/>
          </a:p>
          <a:p>
            <a:r>
              <a:rPr lang="nl-NL" sz="1400" dirty="0"/>
              <a:t>Bron: CBS 2021, bewerking door CROW-</a:t>
            </a:r>
            <a:r>
              <a:rPr lang="nl-NL" sz="1400" dirty="0" err="1"/>
              <a:t>KpVV</a:t>
            </a:r>
            <a:endParaRPr lang="nl-NL" sz="1400" dirty="0"/>
          </a:p>
        </p:txBody>
      </p:sp>
      <p:sp>
        <p:nvSpPr>
          <p:cNvPr id="14" name="Bijschrift: lijn met rand en accentbalk 13">
            <a:extLst>
              <a:ext uri="{FF2B5EF4-FFF2-40B4-BE49-F238E27FC236}">
                <a16:creationId xmlns:a16="http://schemas.microsoft.com/office/drawing/2014/main" id="{934ACA89-5AB7-82E5-FDDC-1C4FCFD51D2D}"/>
              </a:ext>
            </a:extLst>
          </p:cNvPr>
          <p:cNvSpPr/>
          <p:nvPr/>
        </p:nvSpPr>
        <p:spPr>
          <a:xfrm>
            <a:off x="9053803" y="1066869"/>
            <a:ext cx="2737704" cy="1946675"/>
          </a:xfrm>
          <a:prstGeom prst="accentBorderCallout1">
            <a:avLst>
              <a:gd name="adj1" fmla="val 18750"/>
              <a:gd name="adj2" fmla="val -8333"/>
              <a:gd name="adj3" fmla="val 65036"/>
              <a:gd name="adj4" fmla="val -100857"/>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Na een stijging tussen 2014 en 2018 daalt in 2019 en 2020 de uitstoot als gevolg van de coronacrisis</a:t>
            </a:r>
          </a:p>
        </p:txBody>
      </p:sp>
    </p:spTree>
    <p:extLst>
      <p:ext uri="{BB962C8B-B14F-4D97-AF65-F5344CB8AC3E}">
        <p14:creationId xmlns:p14="http://schemas.microsoft.com/office/powerpoint/2010/main" val="3201468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3297" y="4815929"/>
            <a:ext cx="10795485" cy="784754"/>
          </a:xfrm>
        </p:spPr>
        <p:txBody>
          <a:bodyPr wrap="none" anchor="ctr">
            <a:normAutofit/>
          </a:bodyPr>
          <a:lstStyle/>
          <a:p>
            <a:r>
              <a:rPr lang="nl-NL" dirty="0"/>
              <a:t>3. Wat is Duurzame Mobiliteit?</a:t>
            </a:r>
          </a:p>
        </p:txBody>
      </p:sp>
      <p:sp>
        <p:nvSpPr>
          <p:cNvPr id="9" name="Date Placeholder 3">
            <a:extLst>
              <a:ext uri="{FF2B5EF4-FFF2-40B4-BE49-F238E27FC236}">
                <a16:creationId xmlns:a16="http://schemas.microsoft.com/office/drawing/2014/main" id="{B6500311-2FA8-9970-BD2D-6BC4DAC0C039}"/>
              </a:ext>
            </a:extLst>
          </p:cNvPr>
          <p:cNvSpPr>
            <a:spLocks noGrp="1"/>
          </p:cNvSpPr>
          <p:nvPr>
            <p:ph type="dt" sz="half" idx="10"/>
          </p:nvPr>
        </p:nvSpPr>
        <p:spPr>
          <a:xfrm>
            <a:off x="8381999" y="6463929"/>
            <a:ext cx="2122227" cy="365125"/>
          </a:xfrm>
        </p:spPr>
        <p:txBody>
          <a:bodyPr/>
          <a:lstStyle/>
          <a:p>
            <a:pPr>
              <a:spcAft>
                <a:spcPts val="600"/>
              </a:spcAft>
            </a:pPr>
            <a:fld id="{7C57D424-6796-45A6-8C5A-5867D6D4EAE4}" type="datetime1">
              <a:rPr lang="en-US" smtClean="0"/>
              <a:pPr>
                <a:spcAft>
                  <a:spcPts val="600"/>
                </a:spcAft>
              </a:pPr>
              <a:t>10/4/2022</a:t>
            </a:fld>
            <a:endParaRPr lang="en-US"/>
          </a:p>
        </p:txBody>
      </p:sp>
      <p:sp>
        <p:nvSpPr>
          <p:cNvPr id="11" name="Footer Placeholder 4">
            <a:extLst>
              <a:ext uri="{FF2B5EF4-FFF2-40B4-BE49-F238E27FC236}">
                <a16:creationId xmlns:a16="http://schemas.microsoft.com/office/drawing/2014/main" id="{5B465834-65F3-58EE-9E1E-C8610C472CBE}"/>
              </a:ext>
            </a:extLst>
          </p:cNvPr>
          <p:cNvSpPr>
            <a:spLocks noGrp="1"/>
          </p:cNvSpPr>
          <p:nvPr>
            <p:ph type="ftr" sz="quarter" idx="11"/>
          </p:nvPr>
        </p:nvSpPr>
        <p:spPr>
          <a:xfrm>
            <a:off x="259976" y="6463459"/>
            <a:ext cx="3550026" cy="348315"/>
          </a:xfrm>
        </p:spPr>
        <p:txBody>
          <a:bodyPr/>
          <a:lstStyle/>
          <a:p>
            <a:endParaRPr lang="en-US"/>
          </a:p>
        </p:txBody>
      </p:sp>
      <p:sp>
        <p:nvSpPr>
          <p:cNvPr id="13" name="Slide Number Placeholder 5">
            <a:extLst>
              <a:ext uri="{FF2B5EF4-FFF2-40B4-BE49-F238E27FC236}">
                <a16:creationId xmlns:a16="http://schemas.microsoft.com/office/drawing/2014/main" id="{837670BD-21DF-53C4-34A6-73D729821BA9}"/>
              </a:ext>
            </a:extLst>
          </p:cNvPr>
          <p:cNvSpPr>
            <a:spLocks noGrp="1"/>
          </p:cNvSpPr>
          <p:nvPr>
            <p:ph type="sldNum" sz="quarter" idx="12"/>
          </p:nvPr>
        </p:nvSpPr>
        <p:spPr>
          <a:xfrm>
            <a:off x="11496674" y="6463929"/>
            <a:ext cx="435349" cy="365125"/>
          </a:xfrm>
        </p:spPr>
        <p:txBody>
          <a:bodyPr/>
          <a:lstStyle/>
          <a:p>
            <a:pPr>
              <a:spcAft>
                <a:spcPts val="600"/>
              </a:spcAft>
            </a:pPr>
            <a:fld id="{63D2515C-A37A-744F-8DA2-E1C9190E5349}" type="slidenum">
              <a:rPr lang="en-US" smtClean="0"/>
              <a:pPr>
                <a:spcAft>
                  <a:spcPts val="600"/>
                </a:spcAft>
              </a:pPr>
              <a:t>16</a:t>
            </a:fld>
            <a:endParaRPr lang="en-US"/>
          </a:p>
        </p:txBody>
      </p:sp>
    </p:spTree>
    <p:extLst>
      <p:ext uri="{BB962C8B-B14F-4D97-AF65-F5344CB8AC3E}">
        <p14:creationId xmlns:p14="http://schemas.microsoft.com/office/powerpoint/2010/main" val="2309128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18DC5-FD1D-454E-83F8-503D5613D5CE}"/>
              </a:ext>
            </a:extLst>
          </p:cNvPr>
          <p:cNvSpPr>
            <a:spLocks noGrp="1"/>
          </p:cNvSpPr>
          <p:nvPr>
            <p:ph type="title"/>
          </p:nvPr>
        </p:nvSpPr>
        <p:spPr>
          <a:xfrm>
            <a:off x="2041020" y="217885"/>
            <a:ext cx="8109960" cy="718465"/>
          </a:xfrm>
        </p:spPr>
        <p:txBody>
          <a:bodyPr>
            <a:normAutofit fontScale="90000"/>
          </a:bodyPr>
          <a:lstStyle/>
          <a:p>
            <a:r>
              <a:rPr lang="nl-NL" sz="3600" b="1" dirty="0"/>
              <a:t>Gemeenten werken aan Trias </a:t>
            </a:r>
            <a:r>
              <a:rPr lang="nl-NL" sz="3600" b="1" dirty="0" err="1"/>
              <a:t>Mobilica</a:t>
            </a:r>
            <a:endParaRPr lang="nl-NL" sz="3600" b="1" dirty="0"/>
          </a:p>
        </p:txBody>
      </p:sp>
      <p:sp>
        <p:nvSpPr>
          <p:cNvPr id="4" name="Tijdelijke aanduiding voor datum 3">
            <a:extLst>
              <a:ext uri="{FF2B5EF4-FFF2-40B4-BE49-F238E27FC236}">
                <a16:creationId xmlns:a16="http://schemas.microsoft.com/office/drawing/2014/main" id="{4DBF21CE-D9BE-4489-A42E-756AC7F0733C}"/>
              </a:ext>
            </a:extLst>
          </p:cNvPr>
          <p:cNvSpPr>
            <a:spLocks noGrp="1"/>
          </p:cNvSpPr>
          <p:nvPr>
            <p:ph type="dt" sz="half" idx="10"/>
          </p:nvPr>
        </p:nvSpPr>
        <p:spPr/>
        <p:txBody>
          <a:bodyPr/>
          <a:lstStyle/>
          <a:p>
            <a:fld id="{BFE3411D-B9B8-4419-B5AA-AFBB75854EC6}" type="datetime1">
              <a:rPr lang="en-US" smtClean="0"/>
              <a:pPr/>
              <a:t>10/4/2022</a:t>
            </a:fld>
            <a:endParaRPr lang="nl-NL" dirty="0"/>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17</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3" name="Tekstvak 2">
            <a:extLst>
              <a:ext uri="{FF2B5EF4-FFF2-40B4-BE49-F238E27FC236}">
                <a16:creationId xmlns:a16="http://schemas.microsoft.com/office/drawing/2014/main" id="{D27A273C-C9B9-0AB2-6C0E-7EE756EB9D0A}"/>
              </a:ext>
            </a:extLst>
          </p:cNvPr>
          <p:cNvSpPr txBox="1"/>
          <p:nvPr/>
        </p:nvSpPr>
        <p:spPr>
          <a:xfrm>
            <a:off x="6174089" y="1139112"/>
            <a:ext cx="384001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2400" b="1" dirty="0">
                <a:solidFill>
                  <a:srgbClr val="006600"/>
                </a:solidFill>
              </a:rPr>
              <a:t>Slimmer</a:t>
            </a:r>
            <a:endParaRPr lang="nl-NL" dirty="0"/>
          </a:p>
        </p:txBody>
      </p:sp>
      <p:pic>
        <p:nvPicPr>
          <p:cNvPr id="14" name="Afbeelding 13">
            <a:extLst>
              <a:ext uri="{FF2B5EF4-FFF2-40B4-BE49-F238E27FC236}">
                <a16:creationId xmlns:a16="http://schemas.microsoft.com/office/drawing/2014/main" id="{7D73E354-F040-6BC8-C3E8-524BD388B131}"/>
              </a:ext>
            </a:extLst>
          </p:cNvPr>
          <p:cNvPicPr>
            <a:picLocks noChangeAspect="1"/>
          </p:cNvPicPr>
          <p:nvPr/>
        </p:nvPicPr>
        <p:blipFill rotWithShape="1">
          <a:blip r:embed="rId4">
            <a:extLst>
              <a:ext uri="{28A0092B-C50C-407E-A947-70E740481C1C}">
                <a14:useLocalDpi xmlns:a14="http://schemas.microsoft.com/office/drawing/2010/main" val="0"/>
              </a:ext>
            </a:extLst>
          </a:blip>
          <a:srcRect l="31151"/>
          <a:stretch/>
        </p:blipFill>
        <p:spPr>
          <a:xfrm>
            <a:off x="947056" y="3902248"/>
            <a:ext cx="3290133" cy="2451124"/>
          </a:xfrm>
          <a:prstGeom prst="rect">
            <a:avLst/>
          </a:prstGeom>
        </p:spPr>
      </p:pic>
      <p:sp>
        <p:nvSpPr>
          <p:cNvPr id="15" name="Tekstvak 14">
            <a:extLst>
              <a:ext uri="{FF2B5EF4-FFF2-40B4-BE49-F238E27FC236}">
                <a16:creationId xmlns:a16="http://schemas.microsoft.com/office/drawing/2014/main" id="{C148EFF4-856C-C6EE-A1FF-77E6EF7B5C00}"/>
              </a:ext>
            </a:extLst>
          </p:cNvPr>
          <p:cNvSpPr txBox="1"/>
          <p:nvPr/>
        </p:nvSpPr>
        <p:spPr>
          <a:xfrm>
            <a:off x="483340" y="3475989"/>
            <a:ext cx="384001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2400" b="1" dirty="0">
                <a:solidFill>
                  <a:srgbClr val="F4DE0C"/>
                </a:solidFill>
              </a:rPr>
              <a:t>Anders</a:t>
            </a:r>
            <a:endParaRPr lang="nl-NL" dirty="0"/>
          </a:p>
        </p:txBody>
      </p:sp>
      <p:sp>
        <p:nvSpPr>
          <p:cNvPr id="16" name="Tekstvak 15">
            <a:extLst>
              <a:ext uri="{FF2B5EF4-FFF2-40B4-BE49-F238E27FC236}">
                <a16:creationId xmlns:a16="http://schemas.microsoft.com/office/drawing/2014/main" id="{73437EE2-1963-67DD-3E7B-8AF0241CCAF0}"/>
              </a:ext>
            </a:extLst>
          </p:cNvPr>
          <p:cNvSpPr txBox="1"/>
          <p:nvPr/>
        </p:nvSpPr>
        <p:spPr>
          <a:xfrm>
            <a:off x="6096000" y="3884857"/>
            <a:ext cx="384001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sz="2400" b="1" dirty="0">
                <a:solidFill>
                  <a:srgbClr val="CC3300"/>
                </a:solidFill>
              </a:rPr>
              <a:t>Schoner</a:t>
            </a:r>
            <a:endParaRPr lang="nl-NL" dirty="0"/>
          </a:p>
        </p:txBody>
      </p:sp>
      <p:pic>
        <p:nvPicPr>
          <p:cNvPr id="20" name="Afbeelding 19">
            <a:extLst>
              <a:ext uri="{FF2B5EF4-FFF2-40B4-BE49-F238E27FC236}">
                <a16:creationId xmlns:a16="http://schemas.microsoft.com/office/drawing/2014/main" id="{A6D19883-5609-D0A3-78E9-21BE48D3D556}"/>
              </a:ext>
            </a:extLst>
          </p:cNvPr>
          <p:cNvPicPr>
            <a:picLocks noChangeAspect="1"/>
          </p:cNvPicPr>
          <p:nvPr/>
        </p:nvPicPr>
        <p:blipFill rotWithShape="1">
          <a:blip r:embed="rId5">
            <a:extLst>
              <a:ext uri="{28A0092B-C50C-407E-A947-70E740481C1C}">
                <a14:useLocalDpi xmlns:a14="http://schemas.microsoft.com/office/drawing/2010/main" val="0"/>
              </a:ext>
            </a:extLst>
          </a:blip>
          <a:srcRect b="14145"/>
          <a:stretch/>
        </p:blipFill>
        <p:spPr>
          <a:xfrm>
            <a:off x="6678669" y="4328639"/>
            <a:ext cx="4310664" cy="1971129"/>
          </a:xfrm>
          <a:prstGeom prst="rect">
            <a:avLst/>
          </a:prstGeom>
        </p:spPr>
      </p:pic>
      <p:pic>
        <p:nvPicPr>
          <p:cNvPr id="21" name="Tijdelijke aanduiding voor inhoud 4">
            <a:extLst>
              <a:ext uri="{FF2B5EF4-FFF2-40B4-BE49-F238E27FC236}">
                <a16:creationId xmlns:a16="http://schemas.microsoft.com/office/drawing/2014/main" id="{866B3B84-0FD6-20FB-3503-4D6C33202AE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592122" y="1195882"/>
            <a:ext cx="2971190" cy="2552712"/>
          </a:xfrm>
        </p:spPr>
      </p:pic>
      <p:pic>
        <p:nvPicPr>
          <p:cNvPr id="9" name="Afbeelding 8">
            <a:extLst>
              <a:ext uri="{FF2B5EF4-FFF2-40B4-BE49-F238E27FC236}">
                <a16:creationId xmlns:a16="http://schemas.microsoft.com/office/drawing/2014/main" id="{F31B32AF-AB0E-1E9A-B315-E55941A675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5176" y="1190125"/>
            <a:ext cx="3434157" cy="2289437"/>
          </a:xfrm>
          <a:prstGeom prst="rect">
            <a:avLst/>
          </a:prstGeom>
        </p:spPr>
      </p:pic>
    </p:spTree>
    <p:extLst>
      <p:ext uri="{BB962C8B-B14F-4D97-AF65-F5344CB8AC3E}">
        <p14:creationId xmlns:p14="http://schemas.microsoft.com/office/powerpoint/2010/main" val="2805166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18DC5-FD1D-454E-83F8-503D5613D5CE}"/>
              </a:ext>
            </a:extLst>
          </p:cNvPr>
          <p:cNvSpPr>
            <a:spLocks noGrp="1"/>
          </p:cNvSpPr>
          <p:nvPr>
            <p:ph type="title"/>
          </p:nvPr>
        </p:nvSpPr>
        <p:spPr>
          <a:xfrm>
            <a:off x="2041020" y="217885"/>
            <a:ext cx="8109960" cy="718465"/>
          </a:xfrm>
        </p:spPr>
        <p:txBody>
          <a:bodyPr>
            <a:normAutofit/>
          </a:bodyPr>
          <a:lstStyle/>
          <a:p>
            <a:r>
              <a:rPr lang="nl-NL" sz="3600" b="1" dirty="0"/>
              <a:t>Effecten van maatregelen </a:t>
            </a:r>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18</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3" name="Tekstvak 2">
            <a:extLst>
              <a:ext uri="{FF2B5EF4-FFF2-40B4-BE49-F238E27FC236}">
                <a16:creationId xmlns:a16="http://schemas.microsoft.com/office/drawing/2014/main" id="{AB255750-3C8E-52E6-5179-20FCE1A195B4}"/>
              </a:ext>
            </a:extLst>
          </p:cNvPr>
          <p:cNvSpPr txBox="1"/>
          <p:nvPr/>
        </p:nvSpPr>
        <p:spPr>
          <a:xfrm>
            <a:off x="259977" y="1289480"/>
            <a:ext cx="4486194" cy="5170646"/>
          </a:xfrm>
          <a:prstGeom prst="rect">
            <a:avLst/>
          </a:prstGeom>
          <a:noFill/>
        </p:spPr>
        <p:txBody>
          <a:bodyPr wrap="square" rtlCol="0">
            <a:spAutoFit/>
          </a:bodyPr>
          <a:lstStyle/>
          <a:p>
            <a:r>
              <a:rPr lang="nl-NL" sz="2200" b="1" dirty="0"/>
              <a:t>Effectieve maatregelen </a:t>
            </a:r>
          </a:p>
          <a:p>
            <a:r>
              <a:rPr lang="nl-NL" sz="2200" b="1" dirty="0"/>
              <a:t>CO2-reductie</a:t>
            </a:r>
          </a:p>
          <a:p>
            <a:endParaRPr lang="nl-NL" sz="2200" b="1" dirty="0"/>
          </a:p>
          <a:p>
            <a:pPr marL="285750" indent="-285750">
              <a:buFont typeface="Arial" panose="020B0604020202020204" pitchFamily="34" charset="0"/>
              <a:buChar char="•"/>
            </a:pPr>
            <a:r>
              <a:rPr lang="nl-NL" sz="2200" dirty="0"/>
              <a:t>Zero emissie stadslogistiek</a:t>
            </a:r>
          </a:p>
          <a:p>
            <a:pPr marL="285750" indent="-285750">
              <a:buFont typeface="Arial" panose="020B0604020202020204" pitchFamily="34" charset="0"/>
              <a:buChar char="•"/>
            </a:pPr>
            <a:endParaRPr lang="nl-NL" sz="2200" dirty="0"/>
          </a:p>
          <a:p>
            <a:pPr marL="285750" indent="-285750">
              <a:buFont typeface="Arial" panose="020B0604020202020204" pitchFamily="34" charset="0"/>
              <a:buChar char="•"/>
            </a:pPr>
            <a:r>
              <a:rPr lang="nl-NL" sz="2200" dirty="0"/>
              <a:t>Werkgeversaanpak</a:t>
            </a:r>
          </a:p>
          <a:p>
            <a:pPr marL="285750" indent="-285750">
              <a:buFont typeface="Arial" panose="020B0604020202020204" pitchFamily="34" charset="0"/>
              <a:buChar char="•"/>
            </a:pPr>
            <a:endParaRPr lang="nl-NL" sz="2200" dirty="0"/>
          </a:p>
          <a:p>
            <a:pPr marL="285750" indent="-285750">
              <a:buFont typeface="Arial" panose="020B0604020202020204" pitchFamily="34" charset="0"/>
              <a:buChar char="•"/>
            </a:pPr>
            <a:r>
              <a:rPr lang="nl-NL" sz="2200" dirty="0"/>
              <a:t>Parkeernormen</a:t>
            </a:r>
          </a:p>
          <a:p>
            <a:pPr marL="285750" indent="-285750">
              <a:buFont typeface="Arial" panose="020B0604020202020204" pitchFamily="34" charset="0"/>
              <a:buChar char="•"/>
            </a:pPr>
            <a:endParaRPr lang="nl-NL" sz="2200" dirty="0"/>
          </a:p>
          <a:p>
            <a:pPr marL="285750" indent="-285750">
              <a:buFont typeface="Arial" panose="020B0604020202020204" pitchFamily="34" charset="0"/>
              <a:buChar char="•"/>
            </a:pPr>
            <a:r>
              <a:rPr lang="nl-NL" sz="2200" dirty="0"/>
              <a:t>Elektrische deelauto’s</a:t>
            </a:r>
          </a:p>
          <a:p>
            <a:pPr marL="285750" indent="-285750">
              <a:buFont typeface="Arial" panose="020B0604020202020204" pitchFamily="34" charset="0"/>
              <a:buChar char="•"/>
            </a:pPr>
            <a:endParaRPr lang="nl-NL" sz="2200" dirty="0"/>
          </a:p>
          <a:p>
            <a:pPr marL="285750" indent="-285750">
              <a:buFont typeface="Arial" panose="020B0604020202020204" pitchFamily="34" charset="0"/>
              <a:buChar char="•"/>
            </a:pPr>
            <a:r>
              <a:rPr lang="nl-NL" sz="2200" dirty="0"/>
              <a:t>Duurzaam inkopen (+ eigen wagenpark)</a:t>
            </a:r>
          </a:p>
          <a:p>
            <a:pPr marL="285750" indent="-285750">
              <a:buFont typeface="Arial" panose="020B0604020202020204" pitchFamily="34" charset="0"/>
              <a:buChar char="•"/>
            </a:pPr>
            <a:endParaRPr lang="nl-NL" sz="2200" dirty="0"/>
          </a:p>
          <a:p>
            <a:pPr marL="285750" indent="-285750">
              <a:buFont typeface="Arial" panose="020B0604020202020204" pitchFamily="34" charset="0"/>
              <a:buChar char="•"/>
            </a:pPr>
            <a:r>
              <a:rPr lang="nl-NL" sz="2200" dirty="0"/>
              <a:t>Bouwlogistiek</a:t>
            </a:r>
          </a:p>
        </p:txBody>
      </p:sp>
      <p:pic>
        <p:nvPicPr>
          <p:cNvPr id="9" name="Afbeelding 8">
            <a:extLst>
              <a:ext uri="{FF2B5EF4-FFF2-40B4-BE49-F238E27FC236}">
                <a16:creationId xmlns:a16="http://schemas.microsoft.com/office/drawing/2014/main" id="{6375D7D9-52BA-8D42-95EA-D53B0E4C421D}"/>
              </a:ext>
            </a:extLst>
          </p:cNvPr>
          <p:cNvPicPr>
            <a:picLocks noChangeAspect="1"/>
          </p:cNvPicPr>
          <p:nvPr/>
        </p:nvPicPr>
        <p:blipFill rotWithShape="1">
          <a:blip r:embed="rId4">
            <a:extLst>
              <a:ext uri="{28A0092B-C50C-407E-A947-70E740481C1C}">
                <a14:useLocalDpi xmlns:a14="http://schemas.microsoft.com/office/drawing/2010/main" val="0"/>
              </a:ext>
            </a:extLst>
          </a:blip>
          <a:srcRect l="3101" t="7552" r="5329" b="1284"/>
          <a:stretch/>
        </p:blipFill>
        <p:spPr>
          <a:xfrm>
            <a:off x="5435749" y="936350"/>
            <a:ext cx="6278599" cy="5431793"/>
          </a:xfrm>
          <a:prstGeom prst="rect">
            <a:avLst/>
          </a:prstGeom>
        </p:spPr>
      </p:pic>
    </p:spTree>
    <p:extLst>
      <p:ext uri="{BB962C8B-B14F-4D97-AF65-F5344CB8AC3E}">
        <p14:creationId xmlns:p14="http://schemas.microsoft.com/office/powerpoint/2010/main" val="221917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18DC5-FD1D-454E-83F8-503D5613D5CE}"/>
              </a:ext>
            </a:extLst>
          </p:cNvPr>
          <p:cNvSpPr>
            <a:spLocks noGrp="1"/>
          </p:cNvSpPr>
          <p:nvPr>
            <p:ph type="title"/>
          </p:nvPr>
        </p:nvSpPr>
        <p:spPr>
          <a:xfrm>
            <a:off x="1966637" y="336490"/>
            <a:ext cx="9191220" cy="718465"/>
          </a:xfrm>
        </p:spPr>
        <p:txBody>
          <a:bodyPr>
            <a:noAutofit/>
          </a:bodyPr>
          <a:lstStyle/>
          <a:p>
            <a:r>
              <a:rPr lang="nl-NL" sz="3600" b="1" dirty="0"/>
              <a:t>Baseer uw investeringen niet alleen </a:t>
            </a:r>
            <a:br>
              <a:rPr lang="nl-NL" sz="3600" b="1" dirty="0"/>
            </a:br>
            <a:r>
              <a:rPr lang="nl-NL" sz="3600" b="1" dirty="0"/>
              <a:t>op basis van afname CO2-uitstoot</a:t>
            </a:r>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19</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10" name="Afbeelding 9">
            <a:extLst>
              <a:ext uri="{FF2B5EF4-FFF2-40B4-BE49-F238E27FC236}">
                <a16:creationId xmlns:a16="http://schemas.microsoft.com/office/drawing/2014/main" id="{40A1EDBF-2606-07CB-5A05-CC81A31F2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01" y="1499077"/>
            <a:ext cx="8605747" cy="4814638"/>
          </a:xfrm>
          <a:prstGeom prst="rect">
            <a:avLst/>
          </a:prstGeom>
        </p:spPr>
      </p:pic>
      <p:sp>
        <p:nvSpPr>
          <p:cNvPr id="11" name="Tekstvak 10">
            <a:extLst>
              <a:ext uri="{FF2B5EF4-FFF2-40B4-BE49-F238E27FC236}">
                <a16:creationId xmlns:a16="http://schemas.microsoft.com/office/drawing/2014/main" id="{4FB980B4-00C9-AEDD-1747-4AB71897910A}"/>
              </a:ext>
            </a:extLst>
          </p:cNvPr>
          <p:cNvSpPr txBox="1"/>
          <p:nvPr/>
        </p:nvSpPr>
        <p:spPr>
          <a:xfrm>
            <a:off x="9523293" y="2284434"/>
            <a:ext cx="2408730" cy="769441"/>
          </a:xfrm>
          <a:prstGeom prst="rect">
            <a:avLst/>
          </a:prstGeom>
          <a:noFill/>
        </p:spPr>
        <p:txBody>
          <a:bodyPr wrap="square" rtlCol="0">
            <a:spAutoFit/>
          </a:bodyPr>
          <a:lstStyle/>
          <a:p>
            <a:r>
              <a:rPr lang="nl-NL" sz="2200" dirty="0"/>
              <a:t>Mobiliteitsbeeld 2021, KIM 2021</a:t>
            </a:r>
          </a:p>
        </p:txBody>
      </p:sp>
    </p:spTree>
    <p:extLst>
      <p:ext uri="{BB962C8B-B14F-4D97-AF65-F5344CB8AC3E}">
        <p14:creationId xmlns:p14="http://schemas.microsoft.com/office/powerpoint/2010/main" val="54353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2073349" y="582021"/>
            <a:ext cx="8048846" cy="1055393"/>
          </a:xfrm>
        </p:spPr>
        <p:txBody>
          <a:bodyPr anchor="ctr">
            <a:normAutofit/>
          </a:bodyPr>
          <a:lstStyle/>
          <a:p>
            <a:r>
              <a:rPr lang="nl-NL" sz="4000" dirty="0">
                <a:latin typeface="Calibri" panose="020F0502020204030204" pitchFamily="34" charset="0"/>
                <a:cs typeface="Calibri" panose="020F0502020204030204" pitchFamily="34" charset="0"/>
              </a:rPr>
              <a:t>Welkom</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723014" y="2191431"/>
            <a:ext cx="11145546" cy="3621540"/>
          </a:xfrm>
        </p:spPr>
        <p:txBody>
          <a:bodyPr anchor="t">
            <a:noAutofit/>
          </a:bodyPr>
          <a:lstStyle/>
          <a:p>
            <a:pPr marL="0" indent="0">
              <a:buNone/>
            </a:pPr>
            <a:endParaRPr lang="nl-NL" sz="2000" dirty="0"/>
          </a:p>
          <a:p>
            <a:pPr marL="0" indent="0">
              <a:buNone/>
            </a:pPr>
            <a:r>
              <a:rPr lang="nl-NL" sz="2000" dirty="0"/>
              <a:t>Programma:</a:t>
            </a:r>
          </a:p>
          <a:p>
            <a:pPr marL="0" indent="0">
              <a:buNone/>
            </a:pPr>
            <a:r>
              <a:rPr lang="nl-NL" sz="2000" dirty="0"/>
              <a:t>19.30 – 19.40	Welkom</a:t>
            </a:r>
          </a:p>
          <a:p>
            <a:pPr marL="0" indent="0">
              <a:buNone/>
            </a:pPr>
            <a:r>
              <a:rPr lang="nl-NL" sz="2000" dirty="0"/>
              <a:t>19.40 – 20.10	Duurzame mobiliteit door Thomas </a:t>
            </a:r>
            <a:r>
              <a:rPr lang="nl-NL" sz="2000" dirty="0" err="1"/>
              <a:t>Koorn</a:t>
            </a:r>
            <a:r>
              <a:rPr lang="nl-NL" sz="2000" dirty="0"/>
              <a:t> (VNG)</a:t>
            </a:r>
          </a:p>
          <a:p>
            <a:pPr marL="0" indent="0">
              <a:buNone/>
            </a:pPr>
            <a:r>
              <a:rPr lang="nl-NL" sz="2000" dirty="0"/>
              <a:t>20.10 – 20.30	Interview met Emma van Bree, raadslid Leiden</a:t>
            </a:r>
          </a:p>
          <a:p>
            <a:pPr marL="0" indent="0">
              <a:buNone/>
            </a:pPr>
            <a:r>
              <a:rPr lang="nl-NL" sz="2000" dirty="0"/>
              <a:t>20.30 – 20.45	Vragen deelnemers</a:t>
            </a:r>
          </a:p>
          <a:p>
            <a:pPr marL="0" indent="0">
              <a:buNone/>
            </a:pPr>
            <a:r>
              <a:rPr lang="nl-NL" sz="2000" dirty="0"/>
              <a:t>20.45 – 21.00	Tips en afsluiting</a:t>
            </a:r>
          </a:p>
        </p:txBody>
      </p:sp>
      <p:pic>
        <p:nvPicPr>
          <p:cNvPr id="4" name="Afbeelding 3">
            <a:extLst>
              <a:ext uri="{FF2B5EF4-FFF2-40B4-BE49-F238E27FC236}">
                <a16:creationId xmlns:a16="http://schemas.microsoft.com/office/drawing/2014/main" id="{D747ED04-0CEC-4343-BF79-3100D876A693}"/>
              </a:ext>
            </a:extLst>
          </p:cNvPr>
          <p:cNvPicPr>
            <a:picLocks noChangeAspect="1"/>
          </p:cNvPicPr>
          <p:nvPr/>
        </p:nvPicPr>
        <p:blipFill>
          <a:blip r:embed="rId3"/>
          <a:stretch>
            <a:fillRect/>
          </a:stretch>
        </p:blipFill>
        <p:spPr>
          <a:xfrm>
            <a:off x="131109" y="499389"/>
            <a:ext cx="1938696" cy="1091279"/>
          </a:xfrm>
          <a:prstGeom prst="rect">
            <a:avLst/>
          </a:prstGeom>
        </p:spPr>
      </p:pic>
    </p:spTree>
    <p:extLst>
      <p:ext uri="{BB962C8B-B14F-4D97-AF65-F5344CB8AC3E}">
        <p14:creationId xmlns:p14="http://schemas.microsoft.com/office/powerpoint/2010/main" val="41083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718DC5-FD1D-454E-83F8-503D5613D5CE}"/>
              </a:ext>
            </a:extLst>
          </p:cNvPr>
          <p:cNvSpPr>
            <a:spLocks noGrp="1"/>
          </p:cNvSpPr>
          <p:nvPr>
            <p:ph type="title"/>
          </p:nvPr>
        </p:nvSpPr>
        <p:spPr>
          <a:xfrm>
            <a:off x="1944866" y="398305"/>
            <a:ext cx="8897306" cy="718465"/>
          </a:xfrm>
        </p:spPr>
        <p:txBody>
          <a:bodyPr>
            <a:noAutofit/>
          </a:bodyPr>
          <a:lstStyle/>
          <a:p>
            <a:r>
              <a:rPr lang="nl-NL" sz="3600" b="1" dirty="0"/>
              <a:t>Baseer uw investeringen niet alleen </a:t>
            </a:r>
            <a:br>
              <a:rPr lang="nl-NL" sz="3600" b="1" dirty="0"/>
            </a:br>
            <a:r>
              <a:rPr lang="nl-NL" sz="3600" b="1" dirty="0"/>
              <a:t>op basis van afname CO2-uitstoot</a:t>
            </a:r>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20</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11" name="Tekstvak 10">
            <a:extLst>
              <a:ext uri="{FF2B5EF4-FFF2-40B4-BE49-F238E27FC236}">
                <a16:creationId xmlns:a16="http://schemas.microsoft.com/office/drawing/2014/main" id="{4FB980B4-00C9-AEDD-1747-4AB71897910A}"/>
              </a:ext>
            </a:extLst>
          </p:cNvPr>
          <p:cNvSpPr txBox="1"/>
          <p:nvPr/>
        </p:nvSpPr>
        <p:spPr>
          <a:xfrm>
            <a:off x="2814444" y="5889171"/>
            <a:ext cx="7145984" cy="400110"/>
          </a:xfrm>
          <a:prstGeom prst="rect">
            <a:avLst/>
          </a:prstGeom>
          <a:noFill/>
        </p:spPr>
        <p:txBody>
          <a:bodyPr wrap="square" rtlCol="0">
            <a:spAutoFit/>
          </a:bodyPr>
          <a:lstStyle/>
          <a:p>
            <a:r>
              <a:rPr lang="nl-NL" sz="2000" dirty="0"/>
              <a:t>Amsterdamse Thermometer van de Bereikbaarheid 2021</a:t>
            </a:r>
          </a:p>
        </p:txBody>
      </p:sp>
      <p:pic>
        <p:nvPicPr>
          <p:cNvPr id="4" name="Afbeelding 3">
            <a:extLst>
              <a:ext uri="{FF2B5EF4-FFF2-40B4-BE49-F238E27FC236}">
                <a16:creationId xmlns:a16="http://schemas.microsoft.com/office/drawing/2014/main" id="{F81C3207-3C60-3754-BE9A-9EEFDC3C7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599" y="1193120"/>
            <a:ext cx="9744143" cy="4471760"/>
          </a:xfrm>
          <a:prstGeom prst="rect">
            <a:avLst/>
          </a:prstGeom>
        </p:spPr>
      </p:pic>
    </p:spTree>
    <p:extLst>
      <p:ext uri="{BB962C8B-B14F-4D97-AF65-F5344CB8AC3E}">
        <p14:creationId xmlns:p14="http://schemas.microsoft.com/office/powerpoint/2010/main" val="1280007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17914" y="3041481"/>
            <a:ext cx="9960428" cy="3000090"/>
          </a:xfrm>
        </p:spPr>
        <p:txBody>
          <a:bodyPr/>
          <a:lstStyle/>
          <a:p>
            <a:pPr algn="l"/>
            <a:r>
              <a:rPr lang="nl-NL" sz="4400" dirty="0">
                <a:latin typeface="Calibri" panose="020F0502020204030204" pitchFamily="34" charset="0"/>
                <a:cs typeface="Calibri" panose="020F0502020204030204" pitchFamily="34" charset="0"/>
              </a:rPr>
              <a:t>4. Inzoomen op enkele programma’s</a:t>
            </a:r>
            <a:br>
              <a:rPr lang="nl-NL" sz="3200" dirty="0">
                <a:latin typeface="Calibri" panose="020F0502020204030204" pitchFamily="34" charset="0"/>
                <a:cs typeface="Calibri" panose="020F0502020204030204" pitchFamily="34" charset="0"/>
              </a:rPr>
            </a:br>
            <a:br>
              <a:rPr lang="nl-NL" sz="3200" dirty="0">
                <a:latin typeface="Calibri" panose="020F0502020204030204" pitchFamily="34" charset="0"/>
                <a:cs typeface="Calibri" panose="020F0502020204030204" pitchFamily="34" charset="0"/>
              </a:rPr>
            </a:br>
            <a:r>
              <a:rPr lang="nl-NL" sz="2400" dirty="0">
                <a:solidFill>
                  <a:schemeClr val="tx1"/>
                </a:solidFill>
                <a:latin typeface="Calibri" panose="020F0502020204030204" pitchFamily="34" charset="0"/>
                <a:cs typeface="Calibri" panose="020F0502020204030204" pitchFamily="34" charset="0"/>
              </a:rPr>
              <a:t>- Regionale Mobiliteitsprogramma’s</a:t>
            </a:r>
            <a:br>
              <a:rPr lang="nl-NL" sz="2400" dirty="0">
                <a:solidFill>
                  <a:schemeClr val="tx1"/>
                </a:solidFill>
                <a:latin typeface="Calibri" panose="020F0502020204030204" pitchFamily="34" charset="0"/>
                <a:cs typeface="Calibri" panose="020F0502020204030204" pitchFamily="34" charset="0"/>
              </a:rPr>
            </a:br>
            <a:r>
              <a:rPr lang="nl-NL" sz="2400" dirty="0">
                <a:solidFill>
                  <a:schemeClr val="tx1"/>
                </a:solidFill>
                <a:latin typeface="Calibri" panose="020F0502020204030204" pitchFamily="34" charset="0"/>
                <a:cs typeface="Calibri" panose="020F0502020204030204" pitchFamily="34" charset="0"/>
              </a:rPr>
              <a:t>- Schoon en </a:t>
            </a:r>
            <a:r>
              <a:rPr lang="nl-NL" sz="2400" dirty="0" err="1">
                <a:solidFill>
                  <a:schemeClr val="tx1"/>
                </a:solidFill>
                <a:latin typeface="Calibri" panose="020F0502020204030204" pitchFamily="34" charset="0"/>
                <a:cs typeface="Calibri" panose="020F0502020204030204" pitchFamily="34" charset="0"/>
              </a:rPr>
              <a:t>Emissieloos</a:t>
            </a:r>
            <a:r>
              <a:rPr lang="nl-NL" sz="2400" dirty="0">
                <a:solidFill>
                  <a:schemeClr val="tx1"/>
                </a:solidFill>
                <a:latin typeface="Calibri" panose="020F0502020204030204" pitchFamily="34" charset="0"/>
                <a:cs typeface="Calibri" panose="020F0502020204030204" pitchFamily="34" charset="0"/>
              </a:rPr>
              <a:t> Bouwen / Duurzaam GWW</a:t>
            </a:r>
            <a:br>
              <a:rPr lang="nl-NL" sz="2400" dirty="0">
                <a:solidFill>
                  <a:schemeClr val="tx1"/>
                </a:solidFill>
                <a:latin typeface="Calibri" panose="020F0502020204030204" pitchFamily="34" charset="0"/>
                <a:cs typeface="Calibri" panose="020F0502020204030204" pitchFamily="34" charset="0"/>
              </a:rPr>
            </a:br>
            <a:r>
              <a:rPr lang="nl-NL" sz="2400" dirty="0">
                <a:solidFill>
                  <a:schemeClr val="tx1"/>
                </a:solidFill>
                <a:latin typeface="Calibri" panose="020F0502020204030204" pitchFamily="34" charset="0"/>
                <a:cs typeface="Calibri" panose="020F0502020204030204" pitchFamily="34" charset="0"/>
              </a:rPr>
              <a:t>- Actieve mobiliteit</a:t>
            </a:r>
            <a:br>
              <a:rPr lang="nl-NL" sz="2400" dirty="0">
                <a:solidFill>
                  <a:schemeClr val="tx1"/>
                </a:solidFill>
                <a:latin typeface="Calibri" panose="020F0502020204030204" pitchFamily="34" charset="0"/>
                <a:cs typeface="Calibri" panose="020F0502020204030204" pitchFamily="34" charset="0"/>
              </a:rPr>
            </a:br>
            <a:r>
              <a:rPr lang="nl-NL" sz="2400" dirty="0">
                <a:solidFill>
                  <a:schemeClr val="tx1"/>
                </a:solidFill>
                <a:latin typeface="Calibri" panose="020F0502020204030204" pitchFamily="34" charset="0"/>
                <a:cs typeface="Calibri" panose="020F0502020204030204" pitchFamily="34" charset="0"/>
              </a:rPr>
              <a:t>- Laadinfra</a:t>
            </a:r>
            <a:br>
              <a:rPr lang="nl-NL" sz="2400" dirty="0">
                <a:solidFill>
                  <a:schemeClr val="tx1"/>
                </a:solidFill>
                <a:latin typeface="Calibri" panose="020F0502020204030204" pitchFamily="34" charset="0"/>
                <a:cs typeface="Calibri" panose="020F0502020204030204" pitchFamily="34" charset="0"/>
              </a:rPr>
            </a:br>
            <a:r>
              <a:rPr lang="nl-NL" sz="2400" dirty="0">
                <a:solidFill>
                  <a:schemeClr val="tx1"/>
                </a:solidFill>
                <a:latin typeface="Calibri" panose="020F0502020204030204" pitchFamily="34" charset="0"/>
                <a:cs typeface="Calibri" panose="020F0502020204030204" pitchFamily="34" charset="0"/>
              </a:rPr>
              <a:t>- Betalen naar gebruik</a:t>
            </a:r>
          </a:p>
        </p:txBody>
      </p:sp>
    </p:spTree>
    <p:extLst>
      <p:ext uri="{BB962C8B-B14F-4D97-AF65-F5344CB8AC3E}">
        <p14:creationId xmlns:p14="http://schemas.microsoft.com/office/powerpoint/2010/main" val="3873792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3" name="Tekstvak 2">
            <a:extLst>
              <a:ext uri="{FF2B5EF4-FFF2-40B4-BE49-F238E27FC236}">
                <a16:creationId xmlns:a16="http://schemas.microsoft.com/office/drawing/2014/main" id="{D27A273C-C9B9-0AB2-6C0E-7EE756EB9D0A}"/>
              </a:ext>
            </a:extLst>
          </p:cNvPr>
          <p:cNvSpPr txBox="1"/>
          <p:nvPr/>
        </p:nvSpPr>
        <p:spPr>
          <a:xfrm>
            <a:off x="8196545" y="3497580"/>
            <a:ext cx="384001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006600"/>
                </a:solidFill>
                <a:effectLst/>
                <a:uLnTx/>
                <a:uFillTx/>
                <a:latin typeface="Calibri" panose="020F0502020204030204"/>
                <a:ea typeface="+mn-ea"/>
                <a:cs typeface="+mn-cs"/>
              </a:rPr>
              <a:t>Minder</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7D73E354-F040-6BC8-C3E8-524BD388B131}"/>
              </a:ext>
            </a:extLst>
          </p:cNvPr>
          <p:cNvPicPr>
            <a:picLocks noChangeAspect="1"/>
          </p:cNvPicPr>
          <p:nvPr/>
        </p:nvPicPr>
        <p:blipFill rotWithShape="1">
          <a:blip r:embed="rId4">
            <a:extLst>
              <a:ext uri="{28A0092B-C50C-407E-A947-70E740481C1C}">
                <a14:useLocalDpi xmlns:a14="http://schemas.microsoft.com/office/drawing/2010/main" val="0"/>
              </a:ext>
            </a:extLst>
          </a:blip>
          <a:srcRect l="31151" t="14364"/>
          <a:stretch/>
        </p:blipFill>
        <p:spPr>
          <a:xfrm>
            <a:off x="327055" y="3930529"/>
            <a:ext cx="3600000" cy="2296733"/>
          </a:xfrm>
          <a:prstGeom prst="rect">
            <a:avLst/>
          </a:prstGeom>
        </p:spPr>
      </p:pic>
      <p:sp>
        <p:nvSpPr>
          <p:cNvPr id="15" name="Tekstvak 14">
            <a:extLst>
              <a:ext uri="{FF2B5EF4-FFF2-40B4-BE49-F238E27FC236}">
                <a16:creationId xmlns:a16="http://schemas.microsoft.com/office/drawing/2014/main" id="{C148EFF4-856C-C6EE-A1FF-77E6EF7B5C00}"/>
              </a:ext>
            </a:extLst>
          </p:cNvPr>
          <p:cNvSpPr txBox="1"/>
          <p:nvPr/>
        </p:nvSpPr>
        <p:spPr>
          <a:xfrm>
            <a:off x="279162" y="3497580"/>
            <a:ext cx="384001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7030A0"/>
                </a:solidFill>
                <a:effectLst/>
                <a:uLnTx/>
                <a:uFillTx/>
                <a:latin typeface="Calibri" panose="020F0502020204030204"/>
                <a:ea typeface="+mn-ea"/>
                <a:cs typeface="+mn-cs"/>
              </a:rPr>
              <a:t>Anders</a:t>
            </a:r>
            <a:endParaRPr kumimoji="0" lang="nl-NL"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6" name="Tekstvak 15">
            <a:extLst>
              <a:ext uri="{FF2B5EF4-FFF2-40B4-BE49-F238E27FC236}">
                <a16:creationId xmlns:a16="http://schemas.microsoft.com/office/drawing/2014/main" id="{73437EE2-1963-67DD-3E7B-8AF0241CCAF0}"/>
              </a:ext>
            </a:extLst>
          </p:cNvPr>
          <p:cNvSpPr txBox="1"/>
          <p:nvPr/>
        </p:nvSpPr>
        <p:spPr>
          <a:xfrm>
            <a:off x="4170678" y="3478716"/>
            <a:ext cx="3840010" cy="46166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0" u="none" strike="noStrike" kern="1200" cap="none" spc="0" normalizeH="0" baseline="0" noProof="0" dirty="0">
                <a:ln>
                  <a:noFill/>
                </a:ln>
                <a:solidFill>
                  <a:srgbClr val="CC3300"/>
                </a:solidFill>
                <a:effectLst/>
                <a:uLnTx/>
                <a:uFillTx/>
                <a:latin typeface="Calibri" panose="020F0502020204030204"/>
                <a:ea typeface="+mn-ea"/>
                <a:cs typeface="+mn-cs"/>
              </a:rPr>
              <a:t>Schoner</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ijdelijke aanduiding voor inhoud 5">
            <a:extLst>
              <a:ext uri="{FF2B5EF4-FFF2-40B4-BE49-F238E27FC236}">
                <a16:creationId xmlns:a16="http://schemas.microsoft.com/office/drawing/2014/main" id="{CAF95041-4B35-6AC3-B752-CC4A0BAF145E}"/>
              </a:ext>
            </a:extLst>
          </p:cNvPr>
          <p:cNvSpPr>
            <a:spLocks noGrp="1"/>
          </p:cNvSpPr>
          <p:nvPr>
            <p:ph idx="1"/>
          </p:nvPr>
        </p:nvSpPr>
        <p:spPr>
          <a:xfrm>
            <a:off x="205597" y="1431985"/>
            <a:ext cx="11696608" cy="1753385"/>
          </a:xfrm>
        </p:spPr>
        <p:txBody>
          <a:bodyPr vert="horz" lIns="91440" tIns="45720" rIns="91440" bIns="45720" rtlCol="0" anchor="t">
            <a:noAutofit/>
          </a:bodyPr>
          <a:lstStyle/>
          <a:p>
            <a:pPr>
              <a:lnSpc>
                <a:spcPts val="3000"/>
              </a:lnSpc>
            </a:pPr>
            <a:r>
              <a:rPr lang="nl-NL" sz="2200" b="0" i="0" u="none" strike="noStrike" baseline="0" dirty="0" err="1">
                <a:solidFill>
                  <a:srgbClr val="000000"/>
                </a:solidFill>
              </a:rPr>
              <a:t>RMP's</a:t>
            </a:r>
            <a:r>
              <a:rPr lang="nl-NL" sz="2200" b="0" i="0" u="none" strike="noStrike" baseline="0" dirty="0">
                <a:solidFill>
                  <a:srgbClr val="000000"/>
                </a:solidFill>
              </a:rPr>
              <a:t> zetten in op verminderen, veranderen en verduurzamen van mobiliteit. </a:t>
            </a:r>
          </a:p>
          <a:p>
            <a:pPr>
              <a:lnSpc>
                <a:spcPts val="3000"/>
              </a:lnSpc>
            </a:pPr>
            <a:r>
              <a:rPr lang="nl-NL" sz="2200" b="0" i="0" u="none" strike="noStrike" baseline="0" dirty="0">
                <a:solidFill>
                  <a:srgbClr val="000000"/>
                </a:solidFill>
              </a:rPr>
              <a:t>Rijk, IPO en VNG verkennen hoe de ondersteuning kan worden versterkt. </a:t>
            </a:r>
          </a:p>
          <a:p>
            <a:pPr>
              <a:lnSpc>
                <a:spcPts val="3000"/>
              </a:lnSpc>
            </a:pPr>
            <a:r>
              <a:rPr lang="nl-NL" sz="2200" b="0" i="0" u="none" strike="noStrike" baseline="0" dirty="0">
                <a:solidFill>
                  <a:srgbClr val="000000"/>
                </a:solidFill>
              </a:rPr>
              <a:t>Onderzocht wordt welke vorm van nationale ondersteuning nodig is. </a:t>
            </a:r>
          </a:p>
          <a:p>
            <a:pPr>
              <a:lnSpc>
                <a:spcPts val="3000"/>
              </a:lnSpc>
            </a:pPr>
            <a:r>
              <a:rPr lang="nl-NL" sz="2200" b="1" dirty="0">
                <a:solidFill>
                  <a:srgbClr val="00B0F0"/>
                </a:solidFill>
              </a:rPr>
              <a:t>Aandachtspunt VNG: de intensiteit van de nationale en regionale ondersteuning</a:t>
            </a:r>
            <a:endParaRPr lang="nl-NL" sz="2200" b="1" i="0" u="none" strike="noStrike" baseline="0" dirty="0">
              <a:solidFill>
                <a:srgbClr val="00B0F0"/>
              </a:solidFill>
            </a:endParaRPr>
          </a:p>
        </p:txBody>
      </p:sp>
      <p:sp>
        <p:nvSpPr>
          <p:cNvPr id="19" name="Titel 1">
            <a:extLst>
              <a:ext uri="{FF2B5EF4-FFF2-40B4-BE49-F238E27FC236}">
                <a16:creationId xmlns:a16="http://schemas.microsoft.com/office/drawing/2014/main" id="{7DC033E6-2B46-0807-5D34-07C457D9421D}"/>
              </a:ext>
            </a:extLst>
          </p:cNvPr>
          <p:cNvSpPr txBox="1">
            <a:spLocks/>
          </p:cNvSpPr>
          <p:nvPr/>
        </p:nvSpPr>
        <p:spPr>
          <a:xfrm>
            <a:off x="2199167" y="106423"/>
            <a:ext cx="10515600" cy="58040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Calibri Light"/>
              </a:rPr>
              <a:t>Regionale Mobiliteitsprogramma’s (</a:t>
            </a:r>
            <a:r>
              <a:rPr kumimoji="0" lang="nl-NL" sz="3600" b="1" i="0" u="none" strike="noStrike" kern="1200" cap="none" spc="0" normalizeH="0" baseline="0" noProof="0" dirty="0" err="1">
                <a:ln>
                  <a:noFill/>
                </a:ln>
                <a:solidFill>
                  <a:prstClr val="black"/>
                </a:solidFill>
                <a:effectLst/>
                <a:uLnTx/>
                <a:uFillTx/>
                <a:latin typeface="Calibri Light" panose="020F0302020204030204"/>
                <a:ea typeface="+mj-ea"/>
                <a:cs typeface="Calibri Light"/>
              </a:rPr>
              <a:t>RMP’s</a:t>
            </a:r>
            <a:r>
              <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Calibri Light"/>
              </a:rPr>
              <a:t>)</a:t>
            </a:r>
            <a:endPar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8" name="Afbeelding 7">
            <a:extLst>
              <a:ext uri="{FF2B5EF4-FFF2-40B4-BE49-F238E27FC236}">
                <a16:creationId xmlns:a16="http://schemas.microsoft.com/office/drawing/2014/main" id="{575A5EA9-A078-B6FC-591D-28A8E3592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6544" y="3930529"/>
            <a:ext cx="3434157" cy="2289437"/>
          </a:xfrm>
          <a:prstGeom prst="rect">
            <a:avLst/>
          </a:prstGeom>
        </p:spPr>
      </p:pic>
      <p:pic>
        <p:nvPicPr>
          <p:cNvPr id="2" name="Afbeelding 1">
            <a:extLst>
              <a:ext uri="{FF2B5EF4-FFF2-40B4-BE49-F238E27FC236}">
                <a16:creationId xmlns:a16="http://schemas.microsoft.com/office/drawing/2014/main" id="{797856E2-1B93-8985-8300-8D1602CDFB08}"/>
              </a:ext>
            </a:extLst>
          </p:cNvPr>
          <p:cNvPicPr>
            <a:picLocks noChangeAspect="1"/>
          </p:cNvPicPr>
          <p:nvPr/>
        </p:nvPicPr>
        <p:blipFill rotWithShape="1">
          <a:blip r:embed="rId6">
            <a:extLst>
              <a:ext uri="{28A0092B-C50C-407E-A947-70E740481C1C}">
                <a14:useLocalDpi xmlns:a14="http://schemas.microsoft.com/office/drawing/2010/main" val="0"/>
              </a:ext>
            </a:extLst>
          </a:blip>
          <a:srcRect l="10876" r="20967" b="14145"/>
          <a:stretch/>
        </p:blipFill>
        <p:spPr>
          <a:xfrm>
            <a:off x="4305029" y="3959245"/>
            <a:ext cx="3434158" cy="2304000"/>
          </a:xfrm>
          <a:prstGeom prst="rect">
            <a:avLst/>
          </a:prstGeom>
        </p:spPr>
      </p:pic>
    </p:spTree>
    <p:extLst>
      <p:ext uri="{BB962C8B-B14F-4D97-AF65-F5344CB8AC3E}">
        <p14:creationId xmlns:p14="http://schemas.microsoft.com/office/powerpoint/2010/main" val="227990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19" name="Titel 1">
            <a:extLst>
              <a:ext uri="{FF2B5EF4-FFF2-40B4-BE49-F238E27FC236}">
                <a16:creationId xmlns:a16="http://schemas.microsoft.com/office/drawing/2014/main" id="{7DC033E6-2B46-0807-5D34-07C457D9421D}"/>
              </a:ext>
            </a:extLst>
          </p:cNvPr>
          <p:cNvSpPr txBox="1">
            <a:spLocks/>
          </p:cNvSpPr>
          <p:nvPr/>
        </p:nvSpPr>
        <p:spPr>
          <a:xfrm>
            <a:off x="2055328" y="-3185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Calibri Light"/>
              </a:rPr>
              <a:t>Regionale Mobiliteitsprogramma’s (</a:t>
            </a:r>
            <a:r>
              <a:rPr kumimoji="0" lang="nl-NL" sz="3600" b="1" i="0" u="none" strike="noStrike" kern="1200" cap="none" spc="0" normalizeH="0" baseline="0" noProof="0" dirty="0" err="1">
                <a:ln>
                  <a:noFill/>
                </a:ln>
                <a:solidFill>
                  <a:prstClr val="black"/>
                </a:solidFill>
                <a:effectLst/>
                <a:uLnTx/>
                <a:uFillTx/>
                <a:latin typeface="Calibri Light" panose="020F0302020204030204"/>
                <a:ea typeface="+mj-ea"/>
                <a:cs typeface="Calibri Light"/>
              </a:rPr>
              <a:t>RMP’s</a:t>
            </a:r>
            <a:r>
              <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Calibri Light"/>
              </a:rPr>
              <a:t>)</a:t>
            </a:r>
            <a:endPar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Tekstvak 1">
            <a:extLst>
              <a:ext uri="{FF2B5EF4-FFF2-40B4-BE49-F238E27FC236}">
                <a16:creationId xmlns:a16="http://schemas.microsoft.com/office/drawing/2014/main" id="{A993A536-CB35-F86A-CEDB-1A1DFA18F955}"/>
              </a:ext>
            </a:extLst>
          </p:cNvPr>
          <p:cNvSpPr txBox="1"/>
          <p:nvPr/>
        </p:nvSpPr>
        <p:spPr>
          <a:xfrm>
            <a:off x="756313" y="1911400"/>
            <a:ext cx="3737477" cy="461665"/>
          </a:xfrm>
          <a:prstGeom prst="rect">
            <a:avLst/>
          </a:prstGeom>
          <a:noFill/>
        </p:spPr>
        <p:txBody>
          <a:bodyPr wrap="square" rtlCol="0">
            <a:spAutoFit/>
          </a:bodyPr>
          <a:lstStyle/>
          <a:p>
            <a:r>
              <a:rPr lang="nl-NL" sz="2400" dirty="0"/>
              <a:t>www.rmpmonitor.nl</a:t>
            </a:r>
          </a:p>
        </p:txBody>
      </p:sp>
      <p:pic>
        <p:nvPicPr>
          <p:cNvPr id="4" name="Afbeelding 3">
            <a:extLst>
              <a:ext uri="{FF2B5EF4-FFF2-40B4-BE49-F238E27FC236}">
                <a16:creationId xmlns:a16="http://schemas.microsoft.com/office/drawing/2014/main" id="{A4ECCA41-21A4-FCDA-07A5-3E2F309E905D}"/>
              </a:ext>
            </a:extLst>
          </p:cNvPr>
          <p:cNvPicPr>
            <a:picLocks noChangeAspect="1"/>
          </p:cNvPicPr>
          <p:nvPr/>
        </p:nvPicPr>
        <p:blipFill rotWithShape="1">
          <a:blip r:embed="rId4">
            <a:extLst>
              <a:ext uri="{28A0092B-C50C-407E-A947-70E740481C1C}">
                <a14:useLocalDpi xmlns:a14="http://schemas.microsoft.com/office/drawing/2010/main" val="0"/>
              </a:ext>
            </a:extLst>
          </a:blip>
          <a:srcRect t="4965"/>
          <a:stretch/>
        </p:blipFill>
        <p:spPr>
          <a:xfrm>
            <a:off x="4239219" y="1168095"/>
            <a:ext cx="4545625" cy="5059384"/>
          </a:xfrm>
          <a:prstGeom prst="rect">
            <a:avLst/>
          </a:prstGeom>
        </p:spPr>
      </p:pic>
      <p:sp>
        <p:nvSpPr>
          <p:cNvPr id="5" name="Tekstvak 4">
            <a:extLst>
              <a:ext uri="{FF2B5EF4-FFF2-40B4-BE49-F238E27FC236}">
                <a16:creationId xmlns:a16="http://schemas.microsoft.com/office/drawing/2014/main" id="{7AB9848C-3531-2AC9-17E7-C878EDB52FDE}"/>
              </a:ext>
            </a:extLst>
          </p:cNvPr>
          <p:cNvSpPr txBox="1"/>
          <p:nvPr/>
        </p:nvSpPr>
        <p:spPr>
          <a:xfrm>
            <a:off x="2625051" y="5926914"/>
            <a:ext cx="3737477" cy="461665"/>
          </a:xfrm>
          <a:prstGeom prst="rect">
            <a:avLst/>
          </a:prstGeom>
          <a:noFill/>
        </p:spPr>
        <p:txBody>
          <a:bodyPr wrap="square" rtlCol="0">
            <a:spAutoFit/>
          </a:bodyPr>
          <a:lstStyle/>
          <a:p>
            <a:r>
              <a:rPr lang="nl-NL" sz="2400" b="1" dirty="0"/>
              <a:t>RMP-regio’s</a:t>
            </a:r>
          </a:p>
        </p:txBody>
      </p:sp>
    </p:spTree>
    <p:extLst>
      <p:ext uri="{BB962C8B-B14F-4D97-AF65-F5344CB8AC3E}">
        <p14:creationId xmlns:p14="http://schemas.microsoft.com/office/powerpoint/2010/main" val="1504656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19" name="Titel 1">
            <a:extLst>
              <a:ext uri="{FF2B5EF4-FFF2-40B4-BE49-F238E27FC236}">
                <a16:creationId xmlns:a16="http://schemas.microsoft.com/office/drawing/2014/main" id="{7DC033E6-2B46-0807-5D34-07C457D9421D}"/>
              </a:ext>
            </a:extLst>
          </p:cNvPr>
          <p:cNvSpPr txBox="1">
            <a:spLocks/>
          </p:cNvSpPr>
          <p:nvPr/>
        </p:nvSpPr>
        <p:spPr>
          <a:xfrm>
            <a:off x="2199167" y="106423"/>
            <a:ext cx="10515600" cy="57937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err="1">
                <a:ln>
                  <a:noFill/>
                </a:ln>
                <a:solidFill>
                  <a:prstClr val="black"/>
                </a:solidFill>
                <a:effectLst/>
                <a:uLnTx/>
                <a:uFillTx/>
                <a:cs typeface="Calibri" panose="020F0502020204030204" pitchFamily="34" charset="0"/>
              </a:rPr>
              <a:t>Schoo</a:t>
            </a:r>
            <a:r>
              <a:rPr lang="nl-NL" sz="3600" b="1" dirty="0">
                <a:solidFill>
                  <a:prstClr val="black"/>
                </a:solidFill>
                <a:cs typeface="Calibri" panose="020F0502020204030204" pitchFamily="34" charset="0"/>
              </a:rPr>
              <a:t>n en </a:t>
            </a:r>
            <a:r>
              <a:rPr lang="nl-NL" sz="3600" b="1" dirty="0" err="1">
                <a:solidFill>
                  <a:prstClr val="black"/>
                </a:solidFill>
                <a:cs typeface="Calibri" panose="020F0502020204030204" pitchFamily="34" charset="0"/>
              </a:rPr>
              <a:t>Emissieloos</a:t>
            </a:r>
            <a:r>
              <a:rPr lang="nl-NL" sz="3600" b="1" dirty="0">
                <a:solidFill>
                  <a:prstClr val="black"/>
                </a:solidFill>
                <a:cs typeface="Calibri" panose="020F0502020204030204" pitchFamily="34" charset="0"/>
              </a:rPr>
              <a:t> </a:t>
            </a:r>
            <a:r>
              <a:rPr kumimoji="0" lang="nl-NL" sz="3600" b="1" i="0" u="none" strike="noStrike" kern="1200" cap="none" spc="0" normalizeH="0" baseline="0" noProof="0" dirty="0">
                <a:ln>
                  <a:noFill/>
                </a:ln>
                <a:solidFill>
                  <a:prstClr val="black"/>
                </a:solidFill>
                <a:effectLst/>
                <a:uLnTx/>
                <a:uFillTx/>
                <a:cs typeface="Calibri" panose="020F0502020204030204" pitchFamily="34" charset="0"/>
              </a:rPr>
              <a:t>Bouwen</a:t>
            </a:r>
          </a:p>
        </p:txBody>
      </p:sp>
      <p:pic>
        <p:nvPicPr>
          <p:cNvPr id="3" name="Picture 2" descr="Emissie stikstof per sector">
            <a:extLst>
              <a:ext uri="{FF2B5EF4-FFF2-40B4-BE49-F238E27FC236}">
                <a16:creationId xmlns:a16="http://schemas.microsoft.com/office/drawing/2014/main" id="{58C69A08-CF5A-5180-C623-64F2C5B013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4068" y="936659"/>
            <a:ext cx="7402606" cy="5280592"/>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1">
            <a:extLst>
              <a:ext uri="{FF2B5EF4-FFF2-40B4-BE49-F238E27FC236}">
                <a16:creationId xmlns:a16="http://schemas.microsoft.com/office/drawing/2014/main" id="{25EB3803-6DE0-05EE-03A4-77A96DB5E070}"/>
              </a:ext>
            </a:extLst>
          </p:cNvPr>
          <p:cNvSpPr>
            <a:spLocks noGrp="1"/>
          </p:cNvSpPr>
          <p:nvPr>
            <p:ph idx="1"/>
          </p:nvPr>
        </p:nvSpPr>
        <p:spPr>
          <a:xfrm>
            <a:off x="245161" y="1440883"/>
            <a:ext cx="3908012" cy="4776368"/>
          </a:xfrm>
        </p:spPr>
        <p:txBody>
          <a:bodyPr>
            <a:noAutofit/>
          </a:bodyPr>
          <a:lstStyle/>
          <a:p>
            <a:pPr>
              <a:lnSpc>
                <a:spcPct val="120000"/>
              </a:lnSpc>
              <a:spcBef>
                <a:spcPts val="0"/>
              </a:spcBef>
            </a:pPr>
            <a:r>
              <a:rPr lang="nl-NL" sz="2200" dirty="0"/>
              <a:t>Verduurzaming van de bouwsector vanwege stikstofproblematiek</a:t>
            </a:r>
          </a:p>
          <a:p>
            <a:pPr marL="0" indent="0">
              <a:lnSpc>
                <a:spcPct val="120000"/>
              </a:lnSpc>
              <a:spcBef>
                <a:spcPts val="0"/>
              </a:spcBef>
              <a:buNone/>
            </a:pPr>
            <a:endParaRPr lang="nl-NL" sz="2200" b="0" dirty="0"/>
          </a:p>
          <a:p>
            <a:pPr>
              <a:lnSpc>
                <a:spcPct val="120000"/>
              </a:lnSpc>
              <a:spcBef>
                <a:spcPts val="0"/>
              </a:spcBef>
            </a:pPr>
            <a:r>
              <a:rPr lang="nl-NL" sz="2200" b="0" dirty="0"/>
              <a:t>Verplichting in Omgevingswet tot </a:t>
            </a:r>
            <a:r>
              <a:rPr lang="nl-NL" sz="2200" b="0" dirty="0" err="1"/>
              <a:t>emissiereducerende</a:t>
            </a:r>
            <a:r>
              <a:rPr lang="nl-NL" sz="2200" b="0" dirty="0"/>
              <a:t> maatregelen, Besluit Bouwwerken Leefomgeving (BBL) </a:t>
            </a:r>
          </a:p>
          <a:p>
            <a:pPr marL="0" indent="0">
              <a:lnSpc>
                <a:spcPct val="120000"/>
              </a:lnSpc>
              <a:spcBef>
                <a:spcPts val="0"/>
              </a:spcBef>
              <a:buNone/>
            </a:pPr>
            <a:endParaRPr lang="nl-NL" sz="2200" b="0" dirty="0"/>
          </a:p>
          <a:p>
            <a:pPr>
              <a:lnSpc>
                <a:spcPct val="120000"/>
              </a:lnSpc>
              <a:spcBef>
                <a:spcPts val="0"/>
              </a:spcBef>
            </a:pPr>
            <a:r>
              <a:rPr lang="nl-NL" sz="2200" dirty="0"/>
              <a:t>Kijk voor meer info op: opwegnaarseb.nl</a:t>
            </a:r>
          </a:p>
          <a:p>
            <a:pPr>
              <a:lnSpc>
                <a:spcPct val="120000"/>
              </a:lnSpc>
              <a:spcBef>
                <a:spcPts val="0"/>
              </a:spcBef>
            </a:pPr>
            <a:endParaRPr lang="nl-NL" sz="2200" b="0" dirty="0"/>
          </a:p>
          <a:p>
            <a:pPr marL="0" indent="0">
              <a:lnSpc>
                <a:spcPct val="120000"/>
              </a:lnSpc>
              <a:spcBef>
                <a:spcPts val="0"/>
              </a:spcBef>
              <a:buNone/>
            </a:pPr>
            <a:br>
              <a:rPr lang="nl-NL" sz="2200" b="0" u="sng" dirty="0"/>
            </a:br>
            <a:endParaRPr lang="nl-NL" sz="2200" b="0" u="sng" dirty="0"/>
          </a:p>
        </p:txBody>
      </p:sp>
    </p:spTree>
    <p:extLst>
      <p:ext uri="{BB962C8B-B14F-4D97-AF65-F5344CB8AC3E}">
        <p14:creationId xmlns:p14="http://schemas.microsoft.com/office/powerpoint/2010/main" val="3030909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2515C-A37A-744F-8DA2-E1C9190E5349}"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19" name="Titel 1">
            <a:extLst>
              <a:ext uri="{FF2B5EF4-FFF2-40B4-BE49-F238E27FC236}">
                <a16:creationId xmlns:a16="http://schemas.microsoft.com/office/drawing/2014/main" id="{7DC033E6-2B46-0807-5D34-07C457D9421D}"/>
              </a:ext>
            </a:extLst>
          </p:cNvPr>
          <p:cNvSpPr txBox="1">
            <a:spLocks/>
          </p:cNvSpPr>
          <p:nvPr/>
        </p:nvSpPr>
        <p:spPr>
          <a:xfrm>
            <a:off x="2199167" y="106423"/>
            <a:ext cx="10515600" cy="56751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Calibri Light"/>
              </a:rPr>
              <a:t>Schoon en </a:t>
            </a:r>
            <a:r>
              <a:rPr lang="nl-NL" sz="3600" b="1" dirty="0">
                <a:solidFill>
                  <a:prstClr val="black"/>
                </a:solidFill>
                <a:latin typeface="Calibri Light" panose="020F0302020204030204"/>
                <a:cs typeface="Calibri Light"/>
              </a:rPr>
              <a:t>E</a:t>
            </a:r>
            <a:r>
              <a:rPr kumimoji="0" lang="nl-NL" sz="3600" b="1" i="0" u="none" strike="noStrike" kern="1200" cap="none" spc="0" normalizeH="0" baseline="0" noProof="0" dirty="0" err="1">
                <a:ln>
                  <a:noFill/>
                </a:ln>
                <a:solidFill>
                  <a:prstClr val="black"/>
                </a:solidFill>
                <a:effectLst/>
                <a:uLnTx/>
                <a:uFillTx/>
                <a:latin typeface="Calibri Light" panose="020F0302020204030204"/>
                <a:ea typeface="+mj-ea"/>
                <a:cs typeface="Calibri Light"/>
              </a:rPr>
              <a:t>missieloos</a:t>
            </a:r>
            <a:r>
              <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Calibri Light"/>
              </a:rPr>
              <a:t> Bouwen (SEB)</a:t>
            </a:r>
            <a:endParaRPr kumimoji="0" lang="nl-NL" sz="36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grpSp>
        <p:nvGrpSpPr>
          <p:cNvPr id="2" name="Groep 1">
            <a:extLst>
              <a:ext uri="{FF2B5EF4-FFF2-40B4-BE49-F238E27FC236}">
                <a16:creationId xmlns:a16="http://schemas.microsoft.com/office/drawing/2014/main" id="{2811F5E5-F933-677E-563D-60CB1C62CCB7}"/>
              </a:ext>
            </a:extLst>
          </p:cNvPr>
          <p:cNvGrpSpPr/>
          <p:nvPr/>
        </p:nvGrpSpPr>
        <p:grpSpPr>
          <a:xfrm>
            <a:off x="578597" y="1374062"/>
            <a:ext cx="11034805" cy="4387829"/>
            <a:chOff x="155709" y="1519485"/>
            <a:chExt cx="11980270" cy="4438867"/>
          </a:xfrm>
        </p:grpSpPr>
        <p:sp>
          <p:nvSpPr>
            <p:cNvPr id="9" name="Afgeronde rechthoek 21">
              <a:extLst>
                <a:ext uri="{FF2B5EF4-FFF2-40B4-BE49-F238E27FC236}">
                  <a16:creationId xmlns:a16="http://schemas.microsoft.com/office/drawing/2014/main" id="{53982519-F280-2B08-12A1-C381331BBE69}"/>
                </a:ext>
              </a:extLst>
            </p:cNvPr>
            <p:cNvSpPr/>
            <p:nvPr/>
          </p:nvSpPr>
          <p:spPr>
            <a:xfrm>
              <a:off x="6156077" y="4184622"/>
              <a:ext cx="3616037" cy="1773730"/>
            </a:xfrm>
            <a:prstGeom prst="roundRect">
              <a:avLst/>
            </a:prstGeom>
            <a:solidFill>
              <a:srgbClr val="FFC000"/>
            </a:solidFill>
          </p:spPr>
          <p:style>
            <a:lnRef idx="1">
              <a:schemeClr val="accent4"/>
            </a:lnRef>
            <a:fillRef idx="3">
              <a:schemeClr val="accent4"/>
            </a:fillRef>
            <a:effectRef idx="2">
              <a:schemeClr val="accent4"/>
            </a:effectRef>
            <a:fontRef idx="minor">
              <a:schemeClr val="lt1"/>
            </a:fontRef>
          </p:style>
          <p:txBody>
            <a:bodyPr rtlCol="0" anchor="t"/>
            <a:lstStyle/>
            <a:p>
              <a:pPr algn="ctr" defTabSz="685800" fontAlgn="base">
                <a:spcBef>
                  <a:spcPct val="0"/>
                </a:spcBef>
                <a:spcAft>
                  <a:spcPct val="0"/>
                </a:spcAft>
              </a:pPr>
              <a:r>
                <a:rPr lang="nl-NL" sz="1600" b="1" dirty="0">
                  <a:solidFill>
                    <a:srgbClr val="8BB9C0">
                      <a:lumMod val="50000"/>
                    </a:srgbClr>
                  </a:solidFill>
                  <a:latin typeface="Verdana"/>
                </a:rPr>
                <a:t>Klimaatakkoord</a:t>
              </a:r>
            </a:p>
            <a:p>
              <a:pPr algn="ctr" defTabSz="685800" fontAlgn="base">
                <a:spcBef>
                  <a:spcPct val="0"/>
                </a:spcBef>
                <a:spcAft>
                  <a:spcPct val="0"/>
                </a:spcAft>
              </a:pPr>
              <a:endParaRPr lang="nl-NL" sz="1600" b="1" dirty="0">
                <a:solidFill>
                  <a:srgbClr val="8BB9C0">
                    <a:lumMod val="50000"/>
                  </a:srgbClr>
                </a:solidFill>
                <a:latin typeface="Verdana"/>
              </a:endParaRPr>
            </a:p>
            <a:p>
              <a:pPr algn="ctr" defTabSz="685800" fontAlgn="base">
                <a:spcBef>
                  <a:spcPct val="0"/>
                </a:spcBef>
                <a:spcAft>
                  <a:spcPct val="0"/>
                </a:spcAft>
              </a:pPr>
              <a:endParaRPr lang="nl-NL" sz="1600" b="1" dirty="0">
                <a:solidFill>
                  <a:srgbClr val="8BB9C0">
                    <a:lumMod val="50000"/>
                  </a:srgbClr>
                </a:solidFill>
                <a:latin typeface="Verdana"/>
              </a:endParaRPr>
            </a:p>
          </p:txBody>
        </p:sp>
        <p:sp>
          <p:nvSpPr>
            <p:cNvPr id="10" name="Afgeronde rechthoek 17">
              <a:extLst>
                <a:ext uri="{FF2B5EF4-FFF2-40B4-BE49-F238E27FC236}">
                  <a16:creationId xmlns:a16="http://schemas.microsoft.com/office/drawing/2014/main" id="{20AE4F88-5BBD-41EB-A7B2-6DC0B9F96C14}"/>
                </a:ext>
              </a:extLst>
            </p:cNvPr>
            <p:cNvSpPr/>
            <p:nvPr/>
          </p:nvSpPr>
          <p:spPr>
            <a:xfrm>
              <a:off x="155709" y="4184622"/>
              <a:ext cx="2983288" cy="1773729"/>
            </a:xfrm>
            <a:prstGeom prst="roundRect">
              <a:avLst/>
            </a:prstGeom>
            <a:solidFill>
              <a:srgbClr val="FFC000"/>
            </a:solidFill>
          </p:spPr>
          <p:style>
            <a:lnRef idx="1">
              <a:schemeClr val="accent4"/>
            </a:lnRef>
            <a:fillRef idx="3">
              <a:schemeClr val="accent4"/>
            </a:fillRef>
            <a:effectRef idx="2">
              <a:schemeClr val="accent4"/>
            </a:effectRef>
            <a:fontRef idx="minor">
              <a:schemeClr val="lt1"/>
            </a:fontRef>
          </p:style>
          <p:txBody>
            <a:bodyPr rtlCol="0" anchor="t"/>
            <a:lstStyle/>
            <a:p>
              <a:pPr algn="ctr" defTabSz="685800" fontAlgn="base">
                <a:spcBef>
                  <a:spcPct val="0"/>
                </a:spcBef>
                <a:spcAft>
                  <a:spcPct val="0"/>
                </a:spcAft>
              </a:pPr>
              <a:r>
                <a:rPr lang="nl-NL" sz="1600" b="1" dirty="0">
                  <a:solidFill>
                    <a:srgbClr val="8BB9C0">
                      <a:lumMod val="50000"/>
                    </a:srgbClr>
                  </a:solidFill>
                  <a:latin typeface="Verdana"/>
                </a:rPr>
                <a:t>Aanpak stikstofproblematiek</a:t>
              </a:r>
            </a:p>
          </p:txBody>
        </p:sp>
        <p:sp>
          <p:nvSpPr>
            <p:cNvPr id="11" name="Afgeronde rechthoek 17">
              <a:extLst>
                <a:ext uri="{FF2B5EF4-FFF2-40B4-BE49-F238E27FC236}">
                  <a16:creationId xmlns:a16="http://schemas.microsoft.com/office/drawing/2014/main" id="{DBFC03C4-3154-493F-CE43-1E74404A1475}"/>
                </a:ext>
              </a:extLst>
            </p:cNvPr>
            <p:cNvSpPr/>
            <p:nvPr/>
          </p:nvSpPr>
          <p:spPr>
            <a:xfrm>
              <a:off x="3282897" y="4184621"/>
              <a:ext cx="2775836" cy="1773729"/>
            </a:xfrm>
            <a:prstGeom prst="roundRect">
              <a:avLst/>
            </a:prstGeom>
            <a:solidFill>
              <a:srgbClr val="FFC000"/>
            </a:solidFill>
          </p:spPr>
          <p:style>
            <a:lnRef idx="1">
              <a:schemeClr val="accent4"/>
            </a:lnRef>
            <a:fillRef idx="3">
              <a:schemeClr val="accent4"/>
            </a:fillRef>
            <a:effectRef idx="2">
              <a:schemeClr val="accent4"/>
            </a:effectRef>
            <a:fontRef idx="minor">
              <a:schemeClr val="lt1"/>
            </a:fontRef>
          </p:style>
          <p:txBody>
            <a:bodyPr rtlCol="0" anchor="t"/>
            <a:lstStyle/>
            <a:p>
              <a:pPr algn="ctr" defTabSz="685800" fontAlgn="base">
                <a:spcBef>
                  <a:spcPct val="0"/>
                </a:spcBef>
                <a:spcAft>
                  <a:spcPct val="0"/>
                </a:spcAft>
              </a:pPr>
              <a:r>
                <a:rPr lang="nl-NL" sz="1600" b="1" dirty="0">
                  <a:solidFill>
                    <a:srgbClr val="8BB9C0">
                      <a:lumMod val="50000"/>
                    </a:srgbClr>
                  </a:solidFill>
                  <a:latin typeface="Verdana"/>
                </a:rPr>
                <a:t>Schone Lucht Akkoord</a:t>
              </a:r>
            </a:p>
          </p:txBody>
        </p:sp>
        <p:sp>
          <p:nvSpPr>
            <p:cNvPr id="12" name="Afgeronde rechthoek 22">
              <a:extLst>
                <a:ext uri="{FF2B5EF4-FFF2-40B4-BE49-F238E27FC236}">
                  <a16:creationId xmlns:a16="http://schemas.microsoft.com/office/drawing/2014/main" id="{FBF2BBCC-229B-728D-D4D3-A89A64D04CBA}"/>
                </a:ext>
              </a:extLst>
            </p:cNvPr>
            <p:cNvSpPr/>
            <p:nvPr/>
          </p:nvSpPr>
          <p:spPr>
            <a:xfrm>
              <a:off x="9966810" y="4184621"/>
              <a:ext cx="2169169" cy="1773729"/>
            </a:xfrm>
            <a:prstGeom prst="roundRect">
              <a:avLst/>
            </a:prstGeom>
            <a:solidFill>
              <a:schemeClr val="accent4">
                <a:lumMod val="40000"/>
                <a:lumOff val="60000"/>
              </a:schemeClr>
            </a:solidFill>
            <a:ln>
              <a:solidFill>
                <a:schemeClr val="accent1">
                  <a:lumMod val="50000"/>
                </a:schemeClr>
              </a:solidFill>
              <a:prstDash val="dash"/>
            </a:ln>
          </p:spPr>
          <p:style>
            <a:lnRef idx="1">
              <a:schemeClr val="accent4"/>
            </a:lnRef>
            <a:fillRef idx="3">
              <a:schemeClr val="accent4"/>
            </a:fillRef>
            <a:effectRef idx="2">
              <a:schemeClr val="accent4"/>
            </a:effectRef>
            <a:fontRef idx="minor">
              <a:schemeClr val="lt1"/>
            </a:fontRef>
          </p:style>
          <p:txBody>
            <a:bodyPr rtlCol="0" anchor="t"/>
            <a:lstStyle/>
            <a:p>
              <a:pPr algn="ctr" defTabSz="685800" fontAlgn="base">
                <a:spcBef>
                  <a:spcPct val="0"/>
                </a:spcBef>
                <a:spcAft>
                  <a:spcPct val="0"/>
                </a:spcAft>
              </a:pPr>
              <a:r>
                <a:rPr lang="nl-NL" sz="1600" b="1" dirty="0">
                  <a:solidFill>
                    <a:srgbClr val="8BB9C0">
                      <a:lumMod val="50000"/>
                    </a:srgbClr>
                  </a:solidFill>
                  <a:latin typeface="Verdana"/>
                </a:rPr>
                <a:t>Inspectie SZW</a:t>
              </a:r>
            </a:p>
            <a:p>
              <a:pPr algn="ctr" defTabSz="685800" fontAlgn="base">
                <a:spcBef>
                  <a:spcPct val="0"/>
                </a:spcBef>
                <a:spcAft>
                  <a:spcPct val="0"/>
                </a:spcAft>
              </a:pPr>
              <a:r>
                <a:rPr lang="nl-NL" sz="900" dirty="0">
                  <a:solidFill>
                    <a:srgbClr val="8BB9C0">
                      <a:lumMod val="50000"/>
                    </a:srgbClr>
                  </a:solidFill>
                  <a:latin typeface="Verdana"/>
                </a:rPr>
                <a:t>Toelichting: Artikel 4.17 van het Arbobesluit stelt dat kankerverwekkende stoffen vervangen moeten worden “voor zover dit technisch uitvoerbaar is”. </a:t>
              </a:r>
              <a:endParaRPr lang="nl-NL" sz="1400" b="1" dirty="0">
                <a:solidFill>
                  <a:srgbClr val="8BB9C0">
                    <a:lumMod val="50000"/>
                  </a:srgbClr>
                </a:solidFill>
                <a:latin typeface="Verdana"/>
              </a:endParaRPr>
            </a:p>
          </p:txBody>
        </p:sp>
        <p:cxnSp>
          <p:nvCxnSpPr>
            <p:cNvPr id="13" name="Verbindingslijn: gebogen 17">
              <a:extLst>
                <a:ext uri="{FF2B5EF4-FFF2-40B4-BE49-F238E27FC236}">
                  <a16:creationId xmlns:a16="http://schemas.microsoft.com/office/drawing/2014/main" id="{9821312C-CBEF-6625-B4E7-74EF0907BB31}"/>
                </a:ext>
              </a:extLst>
            </p:cNvPr>
            <p:cNvCxnSpPr>
              <a:cxnSpLocks/>
              <a:stCxn id="25" idx="2"/>
              <a:endCxn id="10" idx="0"/>
            </p:cNvCxnSpPr>
            <p:nvPr/>
          </p:nvCxnSpPr>
          <p:spPr>
            <a:xfrm rot="5400000">
              <a:off x="3288228" y="1246551"/>
              <a:ext cx="1297196" cy="4578943"/>
            </a:xfrm>
            <a:prstGeom prst="bentConnector3">
              <a:avLst>
                <a:gd name="adj1" fmla="val 50000"/>
              </a:avLst>
            </a:prstGeom>
            <a:ln w="57150">
              <a:solidFill>
                <a:schemeClr val="accent6">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8" name="Verbindingslijn: gebogen 17">
              <a:extLst>
                <a:ext uri="{FF2B5EF4-FFF2-40B4-BE49-F238E27FC236}">
                  <a16:creationId xmlns:a16="http://schemas.microsoft.com/office/drawing/2014/main" id="{45C5E4CB-8E6C-22B7-FA2A-20488810D45D}"/>
                </a:ext>
              </a:extLst>
            </p:cNvPr>
            <p:cNvCxnSpPr>
              <a:cxnSpLocks/>
              <a:stCxn id="25" idx="2"/>
              <a:endCxn id="11" idx="0"/>
            </p:cNvCxnSpPr>
            <p:nvPr/>
          </p:nvCxnSpPr>
          <p:spPr>
            <a:xfrm rot="5400000">
              <a:off x="4799959" y="2758283"/>
              <a:ext cx="1297195" cy="1555481"/>
            </a:xfrm>
            <a:prstGeom prst="bentConnector3">
              <a:avLst>
                <a:gd name="adj1" fmla="val 50000"/>
              </a:avLst>
            </a:prstGeom>
            <a:ln w="57150">
              <a:solidFill>
                <a:schemeClr val="accent6">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1" name="Verbindingslijn: gebogen 17">
              <a:extLst>
                <a:ext uri="{FF2B5EF4-FFF2-40B4-BE49-F238E27FC236}">
                  <a16:creationId xmlns:a16="http://schemas.microsoft.com/office/drawing/2014/main" id="{4F92F0EE-DBDF-1758-1E87-7CD2D57401FF}"/>
                </a:ext>
              </a:extLst>
            </p:cNvPr>
            <p:cNvCxnSpPr>
              <a:cxnSpLocks/>
              <a:stCxn id="25" idx="2"/>
              <a:endCxn id="9" idx="0"/>
            </p:cNvCxnSpPr>
            <p:nvPr/>
          </p:nvCxnSpPr>
          <p:spPr>
            <a:xfrm rot="16200000" flipH="1">
              <a:off x="6446598" y="2667124"/>
              <a:ext cx="1297196" cy="1737799"/>
            </a:xfrm>
            <a:prstGeom prst="bentConnector3">
              <a:avLst>
                <a:gd name="adj1" fmla="val 50000"/>
              </a:avLst>
            </a:prstGeom>
            <a:ln w="57150">
              <a:solidFill>
                <a:schemeClr val="accent6">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2" name="Verbindingslijn: gebogen 17">
              <a:extLst>
                <a:ext uri="{FF2B5EF4-FFF2-40B4-BE49-F238E27FC236}">
                  <a16:creationId xmlns:a16="http://schemas.microsoft.com/office/drawing/2014/main" id="{7ED290F0-776E-B274-9909-378F792D9E73}"/>
                </a:ext>
              </a:extLst>
            </p:cNvPr>
            <p:cNvCxnSpPr>
              <a:cxnSpLocks/>
              <a:stCxn id="25" idx="2"/>
              <a:endCxn id="12" idx="0"/>
            </p:cNvCxnSpPr>
            <p:nvPr/>
          </p:nvCxnSpPr>
          <p:spPr>
            <a:xfrm rot="16200000" flipH="1">
              <a:off x="7990249" y="1123474"/>
              <a:ext cx="1297195" cy="4825098"/>
            </a:xfrm>
            <a:prstGeom prst="bentConnector3">
              <a:avLst>
                <a:gd name="adj1" fmla="val 50000"/>
              </a:avLst>
            </a:prstGeom>
            <a:ln w="57150">
              <a:solidFill>
                <a:schemeClr val="accent6">
                  <a:lumMod val="75000"/>
                </a:schemeClr>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23" name="Pijl-links 11">
              <a:extLst>
                <a:ext uri="{FF2B5EF4-FFF2-40B4-BE49-F238E27FC236}">
                  <a16:creationId xmlns:a16="http://schemas.microsoft.com/office/drawing/2014/main" id="{1FED3C0A-50B2-2354-0AE9-B8061625E43A}"/>
                </a:ext>
              </a:extLst>
            </p:cNvPr>
            <p:cNvSpPr/>
            <p:nvPr/>
          </p:nvSpPr>
          <p:spPr>
            <a:xfrm rot="16200000">
              <a:off x="5958034" y="2813237"/>
              <a:ext cx="533165" cy="870795"/>
            </a:xfrm>
            <a:prstGeom prst="leftArrow">
              <a:avLst>
                <a:gd name="adj1" fmla="val 46181"/>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sz="1000">
                <a:solidFill>
                  <a:srgbClr val="FFFFFF"/>
                </a:solidFill>
                <a:latin typeface="Verdana"/>
              </a:endParaRPr>
            </a:p>
          </p:txBody>
        </p:sp>
        <p:sp>
          <p:nvSpPr>
            <p:cNvPr id="24" name="Afgeronde rechthoek 21">
              <a:extLst>
                <a:ext uri="{FF2B5EF4-FFF2-40B4-BE49-F238E27FC236}">
                  <a16:creationId xmlns:a16="http://schemas.microsoft.com/office/drawing/2014/main" id="{C1BDA8FF-A54B-C3F9-998D-1006B25C79DF}"/>
                </a:ext>
              </a:extLst>
            </p:cNvPr>
            <p:cNvSpPr/>
            <p:nvPr/>
          </p:nvSpPr>
          <p:spPr>
            <a:xfrm>
              <a:off x="6878642" y="4614616"/>
              <a:ext cx="2024716" cy="551096"/>
            </a:xfrm>
            <a:prstGeom prst="roundRect">
              <a:avLst/>
            </a:prstGeom>
            <a:solidFill>
              <a:schemeClr val="accent4">
                <a:lumMod val="60000"/>
                <a:lumOff val="40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685800" fontAlgn="base">
                <a:spcBef>
                  <a:spcPct val="0"/>
                </a:spcBef>
                <a:spcAft>
                  <a:spcPct val="0"/>
                </a:spcAft>
              </a:pPr>
              <a:r>
                <a:rPr lang="nl-NL" sz="1100" b="1" dirty="0" err="1">
                  <a:solidFill>
                    <a:srgbClr val="8BB9C0">
                      <a:lumMod val="50000"/>
                    </a:srgbClr>
                  </a:solidFill>
                  <a:latin typeface="Verdana"/>
                </a:rPr>
                <a:t>Klimaatneutrale</a:t>
              </a:r>
              <a:r>
                <a:rPr lang="nl-NL" sz="1100" b="1" dirty="0">
                  <a:solidFill>
                    <a:srgbClr val="8BB9C0">
                      <a:lumMod val="50000"/>
                    </a:srgbClr>
                  </a:solidFill>
                  <a:latin typeface="Verdana"/>
                </a:rPr>
                <a:t> en Circulaire Infra-projecten (KCI)</a:t>
              </a:r>
            </a:p>
          </p:txBody>
        </p:sp>
        <p:sp>
          <p:nvSpPr>
            <p:cNvPr id="25" name="Afgeronde rechthoek 17">
              <a:extLst>
                <a:ext uri="{FF2B5EF4-FFF2-40B4-BE49-F238E27FC236}">
                  <a16:creationId xmlns:a16="http://schemas.microsoft.com/office/drawing/2014/main" id="{46A84D03-083E-09AE-0223-FD30A874AA93}"/>
                </a:ext>
              </a:extLst>
            </p:cNvPr>
            <p:cNvSpPr/>
            <p:nvPr/>
          </p:nvSpPr>
          <p:spPr>
            <a:xfrm>
              <a:off x="2215399" y="1519485"/>
              <a:ext cx="8021796" cy="1367941"/>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2000" b="1" dirty="0">
                  <a:solidFill>
                    <a:prstClr val="white"/>
                  </a:solidFill>
                  <a:latin typeface="Verdana"/>
                </a:rPr>
                <a:t>Programma Schoon en </a:t>
              </a:r>
              <a:r>
                <a:rPr lang="nl-NL" sz="2000" b="1" dirty="0" err="1">
                  <a:solidFill>
                    <a:prstClr val="white"/>
                  </a:solidFill>
                  <a:latin typeface="Verdana"/>
                </a:rPr>
                <a:t>Emissieloos</a:t>
              </a:r>
              <a:r>
                <a:rPr lang="nl-NL" sz="2000" b="1" dirty="0">
                  <a:solidFill>
                    <a:prstClr val="white"/>
                  </a:solidFill>
                  <a:latin typeface="Verdana"/>
                </a:rPr>
                <a:t> Bouwen</a:t>
              </a:r>
              <a:endParaRPr lang="nl-NL" sz="1000" dirty="0">
                <a:solidFill>
                  <a:prstClr val="white"/>
                </a:solidFill>
                <a:latin typeface="Calibri" panose="020F0502020204030204"/>
              </a:endParaRPr>
            </a:p>
          </p:txBody>
        </p:sp>
        <p:sp>
          <p:nvSpPr>
            <p:cNvPr id="26" name="Afgeronde rechthoek 17">
              <a:extLst>
                <a:ext uri="{FF2B5EF4-FFF2-40B4-BE49-F238E27FC236}">
                  <a16:creationId xmlns:a16="http://schemas.microsoft.com/office/drawing/2014/main" id="{247B4E0D-3004-5FA4-02AF-CA6199F790DF}"/>
                </a:ext>
              </a:extLst>
            </p:cNvPr>
            <p:cNvSpPr/>
            <p:nvPr/>
          </p:nvSpPr>
          <p:spPr>
            <a:xfrm>
              <a:off x="3631406" y="2817301"/>
              <a:ext cx="5544589" cy="47184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600" dirty="0">
                  <a:solidFill>
                    <a:prstClr val="white"/>
                  </a:solidFill>
                  <a:latin typeface="Verdana" panose="020B0604030504040204" pitchFamily="34" charset="0"/>
                  <a:ea typeface="Verdana" panose="020B0604030504040204" pitchFamily="34" charset="0"/>
                </a:rPr>
                <a:t>SEB geeft invulling aan</a:t>
              </a:r>
            </a:p>
          </p:txBody>
        </p:sp>
        <p:sp>
          <p:nvSpPr>
            <p:cNvPr id="27" name="Afgeronde rechthoek 24">
              <a:extLst>
                <a:ext uri="{FF2B5EF4-FFF2-40B4-BE49-F238E27FC236}">
                  <a16:creationId xmlns:a16="http://schemas.microsoft.com/office/drawing/2014/main" id="{133BE08A-7CB5-3BDF-9CBD-987301391352}"/>
                </a:ext>
              </a:extLst>
            </p:cNvPr>
            <p:cNvSpPr/>
            <p:nvPr/>
          </p:nvSpPr>
          <p:spPr>
            <a:xfrm>
              <a:off x="785036" y="5001981"/>
              <a:ext cx="1778945" cy="761911"/>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00" dirty="0">
                  <a:solidFill>
                    <a:prstClr val="white"/>
                  </a:solidFill>
                  <a:latin typeface="Verdana"/>
                </a:rPr>
                <a:t>60% stikstof reductie t.o.v. 2018</a:t>
              </a:r>
            </a:p>
          </p:txBody>
        </p:sp>
        <p:sp>
          <p:nvSpPr>
            <p:cNvPr id="28" name="Afgeronde rechthoek 24">
              <a:extLst>
                <a:ext uri="{FF2B5EF4-FFF2-40B4-BE49-F238E27FC236}">
                  <a16:creationId xmlns:a16="http://schemas.microsoft.com/office/drawing/2014/main" id="{0898EDAB-E058-6462-B5C1-1C02D918CBDA}"/>
                </a:ext>
              </a:extLst>
            </p:cNvPr>
            <p:cNvSpPr/>
            <p:nvPr/>
          </p:nvSpPr>
          <p:spPr>
            <a:xfrm>
              <a:off x="3860112" y="4969671"/>
              <a:ext cx="1730213" cy="86544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00" dirty="0">
                  <a:solidFill>
                    <a:prstClr val="white"/>
                  </a:solidFill>
                  <a:latin typeface="Verdana"/>
                </a:rPr>
                <a:t>75% </a:t>
              </a:r>
              <a:r>
                <a:rPr lang="nl-NL" sz="1000" dirty="0" err="1">
                  <a:solidFill>
                    <a:prstClr val="white"/>
                  </a:solidFill>
                  <a:latin typeface="Verdana"/>
                </a:rPr>
                <a:t>gezondheids-winst</a:t>
              </a:r>
              <a:r>
                <a:rPr lang="nl-NL" sz="1000" dirty="0">
                  <a:solidFill>
                    <a:prstClr val="white"/>
                  </a:solidFill>
                  <a:latin typeface="Verdana"/>
                </a:rPr>
                <a:t> t.o.v. 2016</a:t>
              </a:r>
            </a:p>
          </p:txBody>
        </p:sp>
        <p:sp>
          <p:nvSpPr>
            <p:cNvPr id="29" name="Afgeronde rechthoek 24">
              <a:extLst>
                <a:ext uri="{FF2B5EF4-FFF2-40B4-BE49-F238E27FC236}">
                  <a16:creationId xmlns:a16="http://schemas.microsoft.com/office/drawing/2014/main" id="{EDA9184D-948E-A52C-7C85-D09E90C9B237}"/>
                </a:ext>
              </a:extLst>
            </p:cNvPr>
            <p:cNvSpPr/>
            <p:nvPr/>
          </p:nvSpPr>
          <p:spPr>
            <a:xfrm>
              <a:off x="6865426" y="5221088"/>
              <a:ext cx="2272294" cy="61402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nl-NL" sz="1000" dirty="0">
                  <a:solidFill>
                    <a:prstClr val="white"/>
                  </a:solidFill>
                  <a:latin typeface="Verdana"/>
                </a:rPr>
                <a:t>0,4 </a:t>
              </a:r>
              <a:r>
                <a:rPr lang="nl-NL" sz="1000" dirty="0" err="1">
                  <a:solidFill>
                    <a:prstClr val="white"/>
                  </a:solidFill>
                  <a:latin typeface="Verdana"/>
                </a:rPr>
                <a:t>Mton</a:t>
              </a:r>
              <a:r>
                <a:rPr lang="nl-NL" sz="1000" dirty="0">
                  <a:solidFill>
                    <a:prstClr val="white"/>
                  </a:solidFill>
                  <a:latin typeface="Verdana"/>
                </a:rPr>
                <a:t> CO2 t.o.v. 2019 </a:t>
              </a:r>
            </a:p>
            <a:p>
              <a:pPr algn="ctr" defTabSz="685800">
                <a:defRPr/>
              </a:pPr>
              <a:r>
                <a:rPr lang="nl-NL" sz="1000" dirty="0">
                  <a:solidFill>
                    <a:prstClr val="white"/>
                  </a:solidFill>
                  <a:latin typeface="Verdana"/>
                </a:rPr>
                <a:t>Klimaatneutraal in 2030</a:t>
              </a:r>
            </a:p>
          </p:txBody>
        </p:sp>
      </p:grpSp>
    </p:spTree>
    <p:extLst>
      <p:ext uri="{BB962C8B-B14F-4D97-AF65-F5344CB8AC3E}">
        <p14:creationId xmlns:p14="http://schemas.microsoft.com/office/powerpoint/2010/main" val="1518668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2046780" y="90178"/>
            <a:ext cx="9535633" cy="1091280"/>
          </a:xfrm>
        </p:spPr>
        <p:txBody>
          <a:bodyPr>
            <a:normAutofit/>
          </a:bodyPr>
          <a:lstStyle/>
          <a:p>
            <a:r>
              <a:rPr lang="nl-NL" sz="3600" b="1" dirty="0"/>
              <a:t>Laadinfrastructuur </a:t>
            </a:r>
          </a:p>
        </p:txBody>
      </p:sp>
      <p:sp>
        <p:nvSpPr>
          <p:cNvPr id="6" name="Tijdelijke aanduiding voor inhoud 5">
            <a:extLst>
              <a:ext uri="{FF2B5EF4-FFF2-40B4-BE49-F238E27FC236}">
                <a16:creationId xmlns:a16="http://schemas.microsoft.com/office/drawing/2014/main" id="{76D3A1BA-40D0-E09E-FC9F-3F390CC24BEB}"/>
              </a:ext>
            </a:extLst>
          </p:cNvPr>
          <p:cNvSpPr>
            <a:spLocks noGrp="1"/>
          </p:cNvSpPr>
          <p:nvPr>
            <p:ph idx="1"/>
          </p:nvPr>
        </p:nvSpPr>
        <p:spPr>
          <a:xfrm>
            <a:off x="205597" y="1431985"/>
            <a:ext cx="6957203" cy="4986067"/>
          </a:xfrm>
        </p:spPr>
        <p:txBody>
          <a:bodyPr vert="horz" lIns="91440" tIns="45720" rIns="91440" bIns="45720" rtlCol="0" anchor="t">
            <a:noAutofit/>
          </a:bodyPr>
          <a:lstStyle/>
          <a:p>
            <a:pPr algn="l">
              <a:lnSpc>
                <a:spcPts val="3000"/>
              </a:lnSpc>
            </a:pPr>
            <a:r>
              <a:rPr lang="nl-NL" sz="2200" b="0" i="0" u="none" strike="noStrike" baseline="0" dirty="0">
                <a:solidFill>
                  <a:srgbClr val="000000"/>
                </a:solidFill>
              </a:rPr>
              <a:t>In 2023 worden bestuursovereenkomsten tussen Rijk en regio gesloten voor het doorzetten van de samenwerking t/m 2030.</a:t>
            </a:r>
          </a:p>
          <a:p>
            <a:pPr>
              <a:lnSpc>
                <a:spcPts val="3000"/>
              </a:lnSpc>
            </a:pPr>
            <a:r>
              <a:rPr lang="nl-NL" sz="2200" b="0" i="0" u="none" strike="noStrike" baseline="0" dirty="0" err="1">
                <a:solidFill>
                  <a:srgbClr val="000000"/>
                </a:solidFill>
              </a:rPr>
              <a:t>Randvoorwaardelijk</a:t>
            </a:r>
            <a:r>
              <a:rPr lang="nl-NL" sz="2200" b="0" i="0" u="none" strike="noStrike" baseline="0" dirty="0">
                <a:solidFill>
                  <a:srgbClr val="000000"/>
                </a:solidFill>
              </a:rPr>
              <a:t> is de beschikbaarheid van voldoende netcapaciteit.</a:t>
            </a:r>
            <a:endParaRPr lang="nl-NL" sz="2200" dirty="0">
              <a:solidFill>
                <a:srgbClr val="000000"/>
              </a:solidFill>
              <a:cs typeface="Calibri" panose="020F0502020204030204"/>
            </a:endParaRPr>
          </a:p>
          <a:p>
            <a:pPr>
              <a:lnSpc>
                <a:spcPts val="3000"/>
              </a:lnSpc>
            </a:pPr>
            <a:r>
              <a:rPr lang="nl-NL" sz="2200" b="0" i="0" u="none" strike="noStrike" baseline="0" dirty="0">
                <a:solidFill>
                  <a:srgbClr val="000000"/>
                </a:solidFill>
              </a:rPr>
              <a:t>Evaluatie van de werkzaamheden van de regionale samenwerkingsverbanden in 2024. </a:t>
            </a:r>
          </a:p>
          <a:p>
            <a:pPr>
              <a:lnSpc>
                <a:spcPts val="3000"/>
              </a:lnSpc>
            </a:pPr>
            <a:r>
              <a:rPr lang="nl-NL" sz="2200" b="1" dirty="0">
                <a:solidFill>
                  <a:srgbClr val="00B0F0"/>
                </a:solidFill>
                <a:cs typeface="Calibri" panose="020F0502020204030204"/>
              </a:rPr>
              <a:t>Aandachtspunt: de huidige middelen voor de regionale samenwerking zijn t/m 2023. </a:t>
            </a:r>
          </a:p>
          <a:p>
            <a:pPr>
              <a:lnSpc>
                <a:spcPts val="3000"/>
              </a:lnSpc>
            </a:pPr>
            <a:endParaRPr lang="nl-NL" sz="2200" b="1" dirty="0">
              <a:solidFill>
                <a:srgbClr val="00B0F0"/>
              </a:solidFill>
              <a:cs typeface="Calibri" panose="020F0502020204030204"/>
            </a:endParaRPr>
          </a:p>
          <a:p>
            <a:pPr marL="0" indent="0">
              <a:lnSpc>
                <a:spcPts val="3000"/>
              </a:lnSpc>
              <a:buNone/>
            </a:pPr>
            <a:r>
              <a:rPr lang="nl-NL" sz="2200" b="1" dirty="0">
                <a:cs typeface="Calibri" panose="020F0502020204030204"/>
              </a:rPr>
              <a:t>Meer informatie: www.agendalaadinfrastructuur.nl</a:t>
            </a:r>
          </a:p>
          <a:p>
            <a:pPr>
              <a:lnSpc>
                <a:spcPts val="3000"/>
              </a:lnSpc>
            </a:pPr>
            <a:endParaRPr lang="nl-NL" sz="2200" b="1" dirty="0">
              <a:solidFill>
                <a:srgbClr val="00B0F0"/>
              </a:solidFill>
              <a:cs typeface="Calibri" panose="020F0502020204030204"/>
            </a:endParaRP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pic>
        <p:nvPicPr>
          <p:cNvPr id="5" name="Afbeelding 4">
            <a:extLst>
              <a:ext uri="{FF2B5EF4-FFF2-40B4-BE49-F238E27FC236}">
                <a16:creationId xmlns:a16="http://schemas.microsoft.com/office/drawing/2014/main" id="{7B601C68-5C25-444F-8E29-891C56626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187" y="1431985"/>
            <a:ext cx="4718995" cy="3584840"/>
          </a:xfrm>
          <a:prstGeom prst="rect">
            <a:avLst/>
          </a:prstGeom>
        </p:spPr>
      </p:pic>
    </p:spTree>
    <p:extLst>
      <p:ext uri="{BB962C8B-B14F-4D97-AF65-F5344CB8AC3E}">
        <p14:creationId xmlns:p14="http://schemas.microsoft.com/office/powerpoint/2010/main" val="3796698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2048896" y="106422"/>
            <a:ext cx="9481204" cy="1325563"/>
          </a:xfrm>
        </p:spPr>
        <p:txBody>
          <a:bodyPr>
            <a:normAutofit/>
          </a:bodyPr>
          <a:lstStyle/>
          <a:p>
            <a:r>
              <a:rPr lang="nl-NL" sz="3600" b="1" dirty="0"/>
              <a:t>Laadinfrastructuur organisatie </a:t>
            </a: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pic>
        <p:nvPicPr>
          <p:cNvPr id="1026" name="Picture 2" descr="Zoeken in zijbalkquery">
            <a:extLst>
              <a:ext uri="{FF2B5EF4-FFF2-40B4-BE49-F238E27FC236}">
                <a16:creationId xmlns:a16="http://schemas.microsoft.com/office/drawing/2014/main" id="{42BC22E9-B41E-A23F-6768-96CD4C5B11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38" t="16980" r="9029" b="474"/>
          <a:stretch/>
        </p:blipFill>
        <p:spPr bwMode="auto">
          <a:xfrm>
            <a:off x="3439886" y="1557163"/>
            <a:ext cx="8090214" cy="480157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5B0C8B17-7B0B-B370-E234-BF986F64A16B}"/>
              </a:ext>
            </a:extLst>
          </p:cNvPr>
          <p:cNvPicPr>
            <a:picLocks noChangeAspect="1"/>
          </p:cNvPicPr>
          <p:nvPr/>
        </p:nvPicPr>
        <p:blipFill rotWithShape="1">
          <a:blip r:embed="rId5">
            <a:extLst>
              <a:ext uri="{28A0092B-C50C-407E-A947-70E740481C1C}">
                <a14:useLocalDpi xmlns:a14="http://schemas.microsoft.com/office/drawing/2010/main" val="0"/>
              </a:ext>
            </a:extLst>
          </a:blip>
          <a:srcRect t="1915"/>
          <a:stretch/>
        </p:blipFill>
        <p:spPr>
          <a:xfrm>
            <a:off x="0" y="2194005"/>
            <a:ext cx="3332892" cy="3578819"/>
          </a:xfrm>
          <a:prstGeom prst="rect">
            <a:avLst/>
          </a:prstGeom>
        </p:spPr>
      </p:pic>
    </p:spTree>
    <p:extLst>
      <p:ext uri="{BB962C8B-B14F-4D97-AF65-F5344CB8AC3E}">
        <p14:creationId xmlns:p14="http://schemas.microsoft.com/office/powerpoint/2010/main" val="3581342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2046780" y="106422"/>
            <a:ext cx="9557791" cy="1325563"/>
          </a:xfrm>
        </p:spPr>
        <p:txBody>
          <a:bodyPr>
            <a:normAutofit/>
          </a:bodyPr>
          <a:lstStyle/>
          <a:p>
            <a:r>
              <a:rPr lang="nl-NL" sz="3600" b="1" dirty="0"/>
              <a:t>Betalen naar gebruik (BNG)</a:t>
            </a: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sp>
        <p:nvSpPr>
          <p:cNvPr id="8" name="Tekstvak 7">
            <a:extLst>
              <a:ext uri="{FF2B5EF4-FFF2-40B4-BE49-F238E27FC236}">
                <a16:creationId xmlns:a16="http://schemas.microsoft.com/office/drawing/2014/main" id="{3A5112AE-CF53-0A76-27B1-B2AE7EFE50C9}"/>
              </a:ext>
            </a:extLst>
          </p:cNvPr>
          <p:cNvSpPr txBox="1"/>
          <p:nvPr/>
        </p:nvSpPr>
        <p:spPr>
          <a:xfrm>
            <a:off x="435042" y="1431985"/>
            <a:ext cx="7213600" cy="449353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rPr>
              <a:t>BNG is een belangrijk beleidsinstrument om de transitie naar duurzame mobiliteit vorm te geven. </a:t>
            </a:r>
            <a:endParaRPr kumimoji="0" lang="nl-NL"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rPr>
              <a:t>BNG is naar verwachting operationeel vanaf 2030.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rPr>
              <a:t>Medeoverheden verkiezen een gedifferentieerde heffing naar tijd en plaats. Het kabinet kiest voor een vlakke heffing.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1" i="0" u="none" strike="noStrike" kern="1200" cap="none" spc="0" normalizeH="0" baseline="0" noProof="0" dirty="0">
                <a:ln>
                  <a:noFill/>
                </a:ln>
                <a:solidFill>
                  <a:srgbClr val="00B0F0"/>
                </a:solidFill>
                <a:effectLst/>
                <a:uLnTx/>
                <a:uFillTx/>
                <a:latin typeface="Calibri" panose="020F0502020204030204"/>
                <a:ea typeface="+mn-ea"/>
                <a:cs typeface="+mn-cs"/>
              </a:rPr>
              <a:t>Aandachtspunt VNG: voorstander van een heffing naar plaats en tijd. Zorg tenminste dat de insteek ruimte laat om op termijn nog te kiezen voor een andere heffing (geen </a:t>
            </a:r>
            <a:r>
              <a:rPr kumimoji="0" lang="nl-NL" sz="2200" b="1" i="0" u="none" strike="noStrike" kern="1200" cap="none" spc="0" normalizeH="0" baseline="0" noProof="0" dirty="0" err="1">
                <a:ln>
                  <a:noFill/>
                </a:ln>
                <a:solidFill>
                  <a:srgbClr val="00B0F0"/>
                </a:solidFill>
                <a:effectLst/>
                <a:uLnTx/>
                <a:uFillTx/>
                <a:latin typeface="Calibri" panose="020F0502020204030204"/>
                <a:ea typeface="+mn-ea"/>
                <a:cs typeface="+mn-cs"/>
              </a:rPr>
              <a:t>lock</a:t>
            </a:r>
            <a:r>
              <a:rPr kumimoji="0" lang="nl-NL" sz="2200" b="1" i="0" u="none" strike="noStrike" kern="1200" cap="none" spc="0" normalizeH="0" baseline="0" noProof="0" dirty="0">
                <a:ln>
                  <a:noFill/>
                </a:ln>
                <a:solidFill>
                  <a:srgbClr val="00B0F0"/>
                </a:solidFill>
                <a:effectLst/>
                <a:uLnTx/>
                <a:uFillTx/>
                <a:latin typeface="Calibri" panose="020F0502020204030204"/>
                <a:ea typeface="+mn-ea"/>
                <a:cs typeface="+mn-cs"/>
              </a:rPr>
              <a:t>-in).</a:t>
            </a:r>
          </a:p>
        </p:txBody>
      </p:sp>
      <p:pic>
        <p:nvPicPr>
          <p:cNvPr id="14" name="Afbeelding 13">
            <a:extLst>
              <a:ext uri="{FF2B5EF4-FFF2-40B4-BE49-F238E27FC236}">
                <a16:creationId xmlns:a16="http://schemas.microsoft.com/office/drawing/2014/main" id="{48B86A01-4BB1-4BB0-89CB-489179D19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5900" y="1546284"/>
            <a:ext cx="3921058" cy="3508315"/>
          </a:xfrm>
          <a:prstGeom prst="rect">
            <a:avLst/>
          </a:prstGeom>
        </p:spPr>
      </p:pic>
    </p:spTree>
    <p:extLst>
      <p:ext uri="{BB962C8B-B14F-4D97-AF65-F5344CB8AC3E}">
        <p14:creationId xmlns:p14="http://schemas.microsoft.com/office/powerpoint/2010/main" val="1688653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2046780" y="106423"/>
            <a:ext cx="9502976" cy="1091280"/>
          </a:xfrm>
        </p:spPr>
        <p:txBody>
          <a:bodyPr>
            <a:normAutofit/>
          </a:bodyPr>
          <a:lstStyle/>
          <a:p>
            <a:r>
              <a:rPr lang="nl-NL" sz="3600" b="1" dirty="0"/>
              <a:t>Overige onderwerpen</a:t>
            </a:r>
          </a:p>
        </p:txBody>
      </p:sp>
      <p:sp>
        <p:nvSpPr>
          <p:cNvPr id="6" name="Tijdelijke aanduiding voor inhoud 5">
            <a:extLst>
              <a:ext uri="{FF2B5EF4-FFF2-40B4-BE49-F238E27FC236}">
                <a16:creationId xmlns:a16="http://schemas.microsoft.com/office/drawing/2014/main" id="{76D3A1BA-40D0-E09E-FC9F-3F390CC24BEB}"/>
              </a:ext>
            </a:extLst>
          </p:cNvPr>
          <p:cNvSpPr>
            <a:spLocks noGrp="1"/>
          </p:cNvSpPr>
          <p:nvPr>
            <p:ph idx="1"/>
          </p:nvPr>
        </p:nvSpPr>
        <p:spPr>
          <a:xfrm>
            <a:off x="205597" y="1312243"/>
            <a:ext cx="8011886" cy="4772872"/>
          </a:xfrm>
        </p:spPr>
        <p:txBody>
          <a:bodyPr vert="horz" lIns="91440" tIns="45720" rIns="91440" bIns="45720" rtlCol="0" anchor="t">
            <a:noAutofit/>
          </a:bodyPr>
          <a:lstStyle/>
          <a:p>
            <a:pPr>
              <a:lnSpc>
                <a:spcPts val="3000"/>
              </a:lnSpc>
              <a:spcBef>
                <a:spcPts val="400"/>
              </a:spcBef>
            </a:pPr>
            <a:r>
              <a:rPr lang="nl-NL" sz="2200" b="1" dirty="0">
                <a:cs typeface="Calibri" panose="020F0502020204030204"/>
              </a:rPr>
              <a:t>ZE-zones: </a:t>
            </a:r>
            <a:r>
              <a:rPr lang="nl-NL" sz="2200" b="0" i="0" u="none" strike="noStrike" baseline="0" dirty="0">
                <a:solidFill>
                  <a:srgbClr val="000000"/>
                </a:solidFill>
              </a:rPr>
              <a:t>In het Klimaatakkoord is afgesproken dat 30 tot 40 grotere gemeenten een zero-emissiezone voor stadslogistiek invoeren.</a:t>
            </a:r>
            <a:endParaRPr lang="nl-NL" sz="2200" b="1" i="0" u="none" strike="noStrike" baseline="0" dirty="0">
              <a:solidFill>
                <a:srgbClr val="00B0F0"/>
              </a:solidFill>
            </a:endParaRPr>
          </a:p>
          <a:p>
            <a:pPr>
              <a:lnSpc>
                <a:spcPts val="3000"/>
              </a:lnSpc>
              <a:spcBef>
                <a:spcPts val="400"/>
              </a:spcBef>
            </a:pPr>
            <a:endParaRPr lang="nl-NL" sz="2200" b="1" dirty="0">
              <a:cs typeface="Calibri" panose="020F0502020204030204"/>
            </a:endParaRPr>
          </a:p>
          <a:p>
            <a:pPr>
              <a:lnSpc>
                <a:spcPts val="3000"/>
              </a:lnSpc>
              <a:spcBef>
                <a:spcPts val="400"/>
              </a:spcBef>
            </a:pPr>
            <a:r>
              <a:rPr lang="nl-NL" sz="2200" b="1" dirty="0">
                <a:cs typeface="Calibri" panose="020F0502020204030204"/>
              </a:rPr>
              <a:t>Deelmobiliteit: </a:t>
            </a:r>
            <a:r>
              <a:rPr lang="nl-NL" sz="2200" b="0" i="0" u="none" strike="noStrike" baseline="0" dirty="0">
                <a:solidFill>
                  <a:srgbClr val="000000"/>
                </a:solidFill>
              </a:rPr>
              <a:t>Rijk en medeoverheden werken samen aan het stimuleren van deelmobiliteit. Hiertoe behoort ook de </a:t>
            </a:r>
            <a:r>
              <a:rPr lang="nl-NL" sz="2200" dirty="0" err="1">
                <a:solidFill>
                  <a:srgbClr val="000000"/>
                </a:solidFill>
              </a:rPr>
              <a:t>elektrificering</a:t>
            </a:r>
            <a:r>
              <a:rPr lang="nl-NL" sz="2200" dirty="0">
                <a:solidFill>
                  <a:srgbClr val="000000"/>
                </a:solidFill>
              </a:rPr>
              <a:t> </a:t>
            </a:r>
            <a:r>
              <a:rPr lang="nl-NL" sz="2200" b="0" i="0" u="none" strike="noStrike" baseline="0" dirty="0">
                <a:solidFill>
                  <a:srgbClr val="000000"/>
                </a:solidFill>
              </a:rPr>
              <a:t>van het deelauto-wagenpark tussen nu en 2030.</a:t>
            </a:r>
            <a:r>
              <a:rPr lang="nl-NL" sz="2200" dirty="0">
                <a:solidFill>
                  <a:srgbClr val="000000"/>
                </a:solidFill>
              </a:rPr>
              <a:t> </a:t>
            </a:r>
            <a:endParaRPr lang="nl-NL" sz="2200" b="0" i="0" u="none" strike="noStrike" baseline="0" dirty="0">
              <a:solidFill>
                <a:srgbClr val="000000"/>
              </a:solidFill>
            </a:endParaRPr>
          </a:p>
          <a:p>
            <a:pPr>
              <a:lnSpc>
                <a:spcPts val="3000"/>
              </a:lnSpc>
              <a:spcBef>
                <a:spcPts val="400"/>
              </a:spcBef>
            </a:pPr>
            <a:endParaRPr lang="nl-NL" sz="2200" b="1" dirty="0">
              <a:cs typeface="Calibri" panose="020F0502020204030204"/>
            </a:endParaRPr>
          </a:p>
          <a:p>
            <a:pPr>
              <a:lnSpc>
                <a:spcPts val="3000"/>
              </a:lnSpc>
              <a:spcBef>
                <a:spcPts val="400"/>
              </a:spcBef>
            </a:pPr>
            <a:r>
              <a:rPr lang="nl-NL" sz="2200" b="1" dirty="0">
                <a:cs typeface="Calibri" panose="020F0502020204030204"/>
              </a:rPr>
              <a:t>Werkgeversaanpak: </a:t>
            </a:r>
            <a:r>
              <a:rPr lang="nl-NL" sz="2200" dirty="0">
                <a:cs typeface="Calibri" panose="020F0502020204030204"/>
              </a:rPr>
              <a:t>Het thuiswerken heeft laten zien dat </a:t>
            </a:r>
            <a:r>
              <a:rPr lang="nl-NL" sz="2200" b="0" i="0" u="none" strike="noStrike" baseline="0" dirty="0">
                <a:solidFill>
                  <a:srgbClr val="000000"/>
                </a:solidFill>
              </a:rPr>
              <a:t>een werkgever veel invloed kan hebben. De werkgeversaanpak wordt in samenhang met fiets en OV verder besproken. </a:t>
            </a:r>
          </a:p>
          <a:p>
            <a:pPr>
              <a:lnSpc>
                <a:spcPts val="3000"/>
              </a:lnSpc>
              <a:spcBef>
                <a:spcPts val="400"/>
              </a:spcBef>
            </a:pPr>
            <a:endParaRPr lang="nl-NL" sz="2200" dirty="0">
              <a:cs typeface="Calibri" panose="020F0502020204030204"/>
            </a:endParaRPr>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pic>
        <p:nvPicPr>
          <p:cNvPr id="5" name="Afbeelding 4">
            <a:extLst>
              <a:ext uri="{FF2B5EF4-FFF2-40B4-BE49-F238E27FC236}">
                <a16:creationId xmlns:a16="http://schemas.microsoft.com/office/drawing/2014/main" id="{356C4783-5ABF-94B0-3007-C61C9B314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511" y="2054484"/>
            <a:ext cx="3974517" cy="3288390"/>
          </a:xfrm>
          <a:prstGeom prst="rect">
            <a:avLst/>
          </a:prstGeom>
        </p:spPr>
      </p:pic>
    </p:spTree>
    <p:extLst>
      <p:ext uri="{BB962C8B-B14F-4D97-AF65-F5344CB8AC3E}">
        <p14:creationId xmlns:p14="http://schemas.microsoft.com/office/powerpoint/2010/main" val="2658173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8DA0A14-9DD1-4E6B-BF36-F8107D6A48B8}"/>
              </a:ext>
            </a:extLst>
          </p:cNvPr>
          <p:cNvSpPr>
            <a:spLocks noGrp="1"/>
          </p:cNvSpPr>
          <p:nvPr>
            <p:ph type="title"/>
          </p:nvPr>
        </p:nvSpPr>
        <p:spPr>
          <a:xfrm>
            <a:off x="2041451" y="301013"/>
            <a:ext cx="8123275" cy="787139"/>
          </a:xfrm>
        </p:spPr>
        <p:txBody>
          <a:bodyPr/>
          <a:lstStyle/>
          <a:p>
            <a:r>
              <a:rPr lang="nl-NL" sz="3200" dirty="0">
                <a:latin typeface="Calibri" panose="020F0502020204030204" pitchFamily="34" charset="0"/>
                <a:cs typeface="Calibri" panose="020F0502020204030204" pitchFamily="34" charset="0"/>
              </a:rPr>
              <a:t>Waarom</a:t>
            </a:r>
            <a:r>
              <a:rPr lang="en-US" sz="3200" dirty="0">
                <a:latin typeface="Calibri" panose="020F0502020204030204" pitchFamily="34" charset="0"/>
                <a:cs typeface="Calibri" panose="020F0502020204030204" pitchFamily="34" charset="0"/>
              </a:rPr>
              <a:t> een </a:t>
            </a:r>
            <a:r>
              <a:rPr lang="en-US" sz="3200" dirty="0" err="1">
                <a:latin typeface="Calibri" panose="020F0502020204030204" pitchFamily="34" charset="0"/>
                <a:cs typeface="Calibri" panose="020F0502020204030204" pitchFamily="34" charset="0"/>
              </a:rPr>
              <a:t>inwerkprogramma</a:t>
            </a:r>
            <a:r>
              <a:rPr lang="en-US" sz="3200" dirty="0">
                <a:latin typeface="Calibri" panose="020F0502020204030204" pitchFamily="34" charset="0"/>
                <a:cs typeface="Calibri" panose="020F0502020204030204" pitchFamily="34" charset="0"/>
              </a:rPr>
              <a:t>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door VNG </a:t>
            </a:r>
            <a:r>
              <a:rPr lang="en-US" sz="3200" dirty="0" err="1">
                <a:latin typeface="Calibri" panose="020F0502020204030204" pitchFamily="34" charset="0"/>
                <a:cs typeface="Calibri" panose="020F0502020204030204" pitchFamily="34" charset="0"/>
              </a:rPr>
              <a:t>en</a:t>
            </a:r>
            <a:r>
              <a:rPr lang="en-US" sz="3200" dirty="0">
                <a:latin typeface="Calibri" panose="020F0502020204030204" pitchFamily="34" charset="0"/>
                <a:cs typeface="Calibri" panose="020F0502020204030204" pitchFamily="34" charset="0"/>
              </a:rPr>
              <a:t> NPRES</a:t>
            </a:r>
          </a:p>
        </p:txBody>
      </p:sp>
      <p:sp>
        <p:nvSpPr>
          <p:cNvPr id="3" name="Tijdelijke aanduiding voor inhoud 2">
            <a:extLst>
              <a:ext uri="{FF2B5EF4-FFF2-40B4-BE49-F238E27FC236}">
                <a16:creationId xmlns:a16="http://schemas.microsoft.com/office/drawing/2014/main" id="{D4BAE8E0-ADA6-4129-B21C-188EA09838F2}"/>
              </a:ext>
            </a:extLst>
          </p:cNvPr>
          <p:cNvSpPr>
            <a:spLocks noGrp="1"/>
          </p:cNvSpPr>
          <p:nvPr>
            <p:ph idx="1"/>
          </p:nvPr>
        </p:nvSpPr>
        <p:spPr>
          <a:xfrm>
            <a:off x="520995" y="2340429"/>
            <a:ext cx="5326912" cy="3573008"/>
          </a:xfrm>
        </p:spPr>
        <p:txBody>
          <a:bodyPr>
            <a:normAutofit/>
          </a:bodyPr>
          <a:lstStyle/>
          <a:p>
            <a:r>
              <a:rPr lang="nl-NL" sz="2400" dirty="0">
                <a:effectLst/>
                <a:latin typeface="Calibri" panose="020F0502020204030204" pitchFamily="34" charset="0"/>
                <a:ea typeface="Calibri" panose="020F0502020204030204" pitchFamily="34" charset="0"/>
              </a:rPr>
              <a:t>Ondersteunen van gemeenteraadsleden bij de invulling van hun rol bij de energietransitie. </a:t>
            </a:r>
          </a:p>
          <a:p>
            <a:r>
              <a:rPr lang="nl-NL" sz="2400" dirty="0">
                <a:effectLst/>
                <a:latin typeface="Calibri" panose="020F0502020204030204" pitchFamily="34" charset="0"/>
                <a:ea typeface="Calibri" panose="020F0502020204030204" pitchFamily="34" charset="0"/>
              </a:rPr>
              <a:t>Sterkere rol bij de RES en betrokkenheid met de energietransitie vergroten. </a:t>
            </a:r>
          </a:p>
          <a:p>
            <a:r>
              <a:rPr lang="nl-NL" sz="2400" dirty="0">
                <a:effectLst/>
                <a:latin typeface="Calibri" panose="020F0502020204030204" pitchFamily="34" charset="0"/>
                <a:ea typeface="Calibri" panose="020F0502020204030204" pitchFamily="34" charset="0"/>
              </a:rPr>
              <a:t>Actuele informatie en beantwoorden vragen</a:t>
            </a:r>
            <a:endParaRPr lang="nl-NL" sz="2400" dirty="0"/>
          </a:p>
        </p:txBody>
      </p:sp>
      <p:sp>
        <p:nvSpPr>
          <p:cNvPr id="6" name="Tijdelijke aanduiding voor dianummer 5">
            <a:extLst>
              <a:ext uri="{FF2B5EF4-FFF2-40B4-BE49-F238E27FC236}">
                <a16:creationId xmlns:a16="http://schemas.microsoft.com/office/drawing/2014/main" id="{7527462B-CA4F-4EDB-BBDA-9D3B3D078FD3}"/>
              </a:ext>
            </a:extLst>
          </p:cNvPr>
          <p:cNvSpPr>
            <a:spLocks noGrp="1"/>
          </p:cNvSpPr>
          <p:nvPr>
            <p:ph type="sldNum" sz="quarter" idx="12"/>
          </p:nvPr>
        </p:nvSpPr>
        <p:spPr>
          <a:xfrm>
            <a:off x="11496674" y="6463929"/>
            <a:ext cx="435349"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D2515C-A37A-744F-8DA2-E1C9190E5349}" type="slidenum">
              <a:rPr kumimoji="0" lang="nl-NL" sz="800" b="0" i="0" u="none" strike="noStrike" kern="1200" cap="none" spc="0" normalizeH="0" baseline="0" noProof="0" smtClean="0">
                <a:ln>
                  <a:noFill/>
                </a:ln>
                <a:solidFill>
                  <a:srgbClr val="1D344D"/>
                </a:solidFill>
                <a:effectLst/>
                <a:uLnTx/>
                <a:uFillTx/>
                <a:latin typeface="Open Sans Light"/>
                <a:ea typeface="Open Sans Light" panose="020B0604020202020204" charset="0"/>
                <a:cs typeface="Open Sans Light" panose="020B0604020202020204"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l-NL" sz="800" b="0" i="0" u="none" strike="noStrike" kern="1200" cap="none" spc="0" normalizeH="0" baseline="0" noProof="0">
              <a:ln>
                <a:noFill/>
              </a:ln>
              <a:solidFill>
                <a:srgbClr val="1D344D"/>
              </a:solidFill>
              <a:effectLst/>
              <a:uLnTx/>
              <a:uFillTx/>
              <a:latin typeface="Open Sans Light"/>
              <a:ea typeface="Open Sans Light" panose="020B0604020202020204" charset="0"/>
              <a:cs typeface="Open Sans Light" panose="020B0604020202020204" charset="0"/>
            </a:endParaRPr>
          </a:p>
        </p:txBody>
      </p:sp>
      <p:pic>
        <p:nvPicPr>
          <p:cNvPr id="1026" name="Picture 2" descr="Bericht Brochure RES en Besluitvorming bekijken">
            <a:extLst>
              <a:ext uri="{FF2B5EF4-FFF2-40B4-BE49-F238E27FC236}">
                <a16:creationId xmlns:a16="http://schemas.microsoft.com/office/drawing/2014/main" id="{926DAADC-FF5A-4B51-A995-F320F4F4F0DB}"/>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l="9412" r="12661" b="-3"/>
          <a:stretch/>
        </p:blipFill>
        <p:spPr bwMode="auto">
          <a:xfrm>
            <a:off x="6788392" y="1638644"/>
            <a:ext cx="4708283" cy="4274793"/>
          </a:xfrm>
          <a:prstGeom prst="rect">
            <a:avLst/>
          </a:prstGeom>
          <a:solidFill>
            <a:srgbClr val="FFFFFF"/>
          </a:solidFill>
        </p:spPr>
      </p:pic>
      <p:pic>
        <p:nvPicPr>
          <p:cNvPr id="2" name="Afbeelding 1">
            <a:extLst>
              <a:ext uri="{FF2B5EF4-FFF2-40B4-BE49-F238E27FC236}">
                <a16:creationId xmlns:a16="http://schemas.microsoft.com/office/drawing/2014/main" id="{DC4F79CA-A14F-4BD7-BA94-38C473FB88B0}"/>
              </a:ext>
            </a:extLst>
          </p:cNvPr>
          <p:cNvPicPr>
            <a:picLocks noChangeAspect="1"/>
          </p:cNvPicPr>
          <p:nvPr/>
        </p:nvPicPr>
        <p:blipFill>
          <a:blip r:embed="rId3"/>
          <a:stretch>
            <a:fillRect/>
          </a:stretch>
        </p:blipFill>
        <p:spPr>
          <a:xfrm>
            <a:off x="46074" y="301013"/>
            <a:ext cx="1938696" cy="1091279"/>
          </a:xfrm>
          <a:prstGeom prst="rect">
            <a:avLst/>
          </a:prstGeom>
        </p:spPr>
      </p:pic>
    </p:spTree>
    <p:extLst>
      <p:ext uri="{BB962C8B-B14F-4D97-AF65-F5344CB8AC3E}">
        <p14:creationId xmlns:p14="http://schemas.microsoft.com/office/powerpoint/2010/main" val="1092794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1189" y="4957444"/>
            <a:ext cx="10795485" cy="784754"/>
          </a:xfrm>
        </p:spPr>
        <p:txBody>
          <a:bodyPr wrap="none" anchor="ctr">
            <a:normAutofit fontScale="90000"/>
          </a:bodyPr>
          <a:lstStyle/>
          <a:p>
            <a:br>
              <a:rPr lang="nl-NL" sz="1300" dirty="0"/>
            </a:br>
            <a:r>
              <a:rPr lang="nl-NL" dirty="0"/>
              <a:t>5. Relatie met andere opgaven</a:t>
            </a:r>
            <a:br>
              <a:rPr lang="nl-NL" sz="1300" dirty="0"/>
            </a:br>
            <a:br>
              <a:rPr lang="nl-NL" sz="1300" dirty="0"/>
            </a:br>
            <a:endParaRPr lang="nl-NL" sz="1300" dirty="0"/>
          </a:p>
        </p:txBody>
      </p:sp>
      <p:sp>
        <p:nvSpPr>
          <p:cNvPr id="9" name="Date Placeholder 3">
            <a:extLst>
              <a:ext uri="{FF2B5EF4-FFF2-40B4-BE49-F238E27FC236}">
                <a16:creationId xmlns:a16="http://schemas.microsoft.com/office/drawing/2014/main" id="{41A86ED8-BEA4-410F-6ECB-5D14F73BE492}"/>
              </a:ext>
            </a:extLst>
          </p:cNvPr>
          <p:cNvSpPr>
            <a:spLocks noGrp="1"/>
          </p:cNvSpPr>
          <p:nvPr>
            <p:ph type="dt" sz="half" idx="10"/>
          </p:nvPr>
        </p:nvSpPr>
        <p:spPr>
          <a:xfrm>
            <a:off x="8381999" y="6463929"/>
            <a:ext cx="2122227" cy="365125"/>
          </a:xfrm>
        </p:spPr>
        <p:txBody>
          <a:bodyPr/>
          <a:lstStyle/>
          <a:p>
            <a:pPr>
              <a:spcAft>
                <a:spcPts val="600"/>
              </a:spcAft>
            </a:pPr>
            <a:fld id="{7C57D424-6796-45A6-8C5A-5867D6D4EAE4}" type="datetime1">
              <a:rPr lang="en-US" smtClean="0"/>
              <a:pPr>
                <a:spcAft>
                  <a:spcPts val="600"/>
                </a:spcAft>
              </a:pPr>
              <a:t>10/4/2022</a:t>
            </a:fld>
            <a:endParaRPr lang="en-US"/>
          </a:p>
        </p:txBody>
      </p:sp>
      <p:sp>
        <p:nvSpPr>
          <p:cNvPr id="11" name="Footer Placeholder 4">
            <a:extLst>
              <a:ext uri="{FF2B5EF4-FFF2-40B4-BE49-F238E27FC236}">
                <a16:creationId xmlns:a16="http://schemas.microsoft.com/office/drawing/2014/main" id="{E619B76D-8546-81E8-1192-EF19EB647EE8}"/>
              </a:ext>
            </a:extLst>
          </p:cNvPr>
          <p:cNvSpPr>
            <a:spLocks noGrp="1"/>
          </p:cNvSpPr>
          <p:nvPr>
            <p:ph type="ftr" sz="quarter" idx="11"/>
          </p:nvPr>
        </p:nvSpPr>
        <p:spPr>
          <a:xfrm>
            <a:off x="259976" y="6463459"/>
            <a:ext cx="3550026" cy="348315"/>
          </a:xfrm>
        </p:spPr>
        <p:txBody>
          <a:bodyPr/>
          <a:lstStyle/>
          <a:p>
            <a:endParaRPr lang="en-US"/>
          </a:p>
        </p:txBody>
      </p:sp>
      <p:sp>
        <p:nvSpPr>
          <p:cNvPr id="13" name="Slide Number Placeholder 5">
            <a:extLst>
              <a:ext uri="{FF2B5EF4-FFF2-40B4-BE49-F238E27FC236}">
                <a16:creationId xmlns:a16="http://schemas.microsoft.com/office/drawing/2014/main" id="{21507F71-9CC4-0081-F302-9AA8C12D16E0}"/>
              </a:ext>
            </a:extLst>
          </p:cNvPr>
          <p:cNvSpPr>
            <a:spLocks noGrp="1"/>
          </p:cNvSpPr>
          <p:nvPr>
            <p:ph type="sldNum" sz="quarter" idx="12"/>
          </p:nvPr>
        </p:nvSpPr>
        <p:spPr>
          <a:xfrm>
            <a:off x="11496674" y="6463929"/>
            <a:ext cx="435349" cy="365125"/>
          </a:xfrm>
        </p:spPr>
        <p:txBody>
          <a:bodyPr/>
          <a:lstStyle/>
          <a:p>
            <a:pPr>
              <a:spcAft>
                <a:spcPts val="600"/>
              </a:spcAft>
            </a:pPr>
            <a:fld id="{63D2515C-A37A-744F-8DA2-E1C9190E5349}" type="slidenum">
              <a:rPr lang="en-US" smtClean="0"/>
              <a:pPr>
                <a:spcAft>
                  <a:spcPts val="600"/>
                </a:spcAft>
              </a:pPr>
              <a:t>30</a:t>
            </a:fld>
            <a:endParaRPr lang="en-US"/>
          </a:p>
        </p:txBody>
      </p:sp>
    </p:spTree>
    <p:extLst>
      <p:ext uri="{BB962C8B-B14F-4D97-AF65-F5344CB8AC3E}">
        <p14:creationId xmlns:p14="http://schemas.microsoft.com/office/powerpoint/2010/main" val="2349076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046780" y="339670"/>
            <a:ext cx="8001467" cy="672043"/>
          </a:xfrm>
        </p:spPr>
        <p:txBody>
          <a:bodyPr anchor="ctr">
            <a:noAutofit/>
          </a:bodyPr>
          <a:lstStyle/>
          <a:p>
            <a:r>
              <a:rPr lang="nl-NL" sz="3600" b="1" dirty="0">
                <a:latin typeface="Calibri Light" panose="020F0302020204030204" pitchFamily="34" charset="0"/>
                <a:cs typeface="Calibri Light" panose="020F0302020204030204" pitchFamily="34" charset="0"/>
              </a:rPr>
              <a:t>Verbinding met andere opgaven</a:t>
            </a:r>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6" y="1479257"/>
            <a:ext cx="13251935"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dirty="0"/>
          </a:p>
          <a:p>
            <a:pPr marL="457200" lvl="1" indent="0">
              <a:buNone/>
            </a:pPr>
            <a:endParaRPr lang="nl-NL" sz="1800" dirty="0"/>
          </a:p>
        </p:txBody>
      </p:sp>
      <p:cxnSp>
        <p:nvCxnSpPr>
          <p:cNvPr id="15" name="Rechte verbindingslijn 14">
            <a:extLst>
              <a:ext uri="{FF2B5EF4-FFF2-40B4-BE49-F238E27FC236}">
                <a16:creationId xmlns:a16="http://schemas.microsoft.com/office/drawing/2014/main" id="{F64A7AA7-EB55-D3FA-BCF7-6082F1E10826}"/>
              </a:ext>
            </a:extLst>
          </p:cNvPr>
          <p:cNvCxnSpPr>
            <a:cxnSpLocks/>
          </p:cNvCxnSpPr>
          <p:nvPr/>
        </p:nvCxnSpPr>
        <p:spPr>
          <a:xfrm flipH="1" flipV="1">
            <a:off x="2714496" y="2143258"/>
            <a:ext cx="3553981" cy="113197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27D7878A-CBAD-F5E7-FB8E-D95F98B2B50F}"/>
              </a:ext>
            </a:extLst>
          </p:cNvPr>
          <p:cNvCxnSpPr>
            <a:cxnSpLocks/>
          </p:cNvCxnSpPr>
          <p:nvPr/>
        </p:nvCxnSpPr>
        <p:spPr>
          <a:xfrm flipH="1">
            <a:off x="5251088" y="3241377"/>
            <a:ext cx="1017389" cy="2483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98CF85A6-EB80-D699-E880-EA2C41F15EFA}"/>
              </a:ext>
            </a:extLst>
          </p:cNvPr>
          <p:cNvCxnSpPr>
            <a:cxnSpLocks/>
          </p:cNvCxnSpPr>
          <p:nvPr/>
        </p:nvCxnSpPr>
        <p:spPr>
          <a:xfrm flipH="1" flipV="1">
            <a:off x="6095997" y="3148149"/>
            <a:ext cx="3243205" cy="1826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Rechte verbindingslijn 18">
            <a:extLst>
              <a:ext uri="{FF2B5EF4-FFF2-40B4-BE49-F238E27FC236}">
                <a16:creationId xmlns:a16="http://schemas.microsoft.com/office/drawing/2014/main" id="{80A64EDF-4074-64E4-F0E5-21D3B1412FDF}"/>
              </a:ext>
            </a:extLst>
          </p:cNvPr>
          <p:cNvCxnSpPr>
            <a:cxnSpLocks/>
          </p:cNvCxnSpPr>
          <p:nvPr/>
        </p:nvCxnSpPr>
        <p:spPr>
          <a:xfrm flipH="1">
            <a:off x="5430086" y="2217575"/>
            <a:ext cx="4365267" cy="125844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1B39C61E-AA41-55E9-6177-B58D8FB6F72A}"/>
              </a:ext>
            </a:extLst>
          </p:cNvPr>
          <p:cNvSpPr/>
          <p:nvPr/>
        </p:nvSpPr>
        <p:spPr>
          <a:xfrm>
            <a:off x="8547351" y="4225558"/>
            <a:ext cx="3127198"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Leefbaarheid (verblijfskwaliteit, luchtkwaliteit, geluid)</a:t>
            </a:r>
          </a:p>
        </p:txBody>
      </p:sp>
      <p:sp>
        <p:nvSpPr>
          <p:cNvPr id="21" name="Ovaal 20">
            <a:extLst>
              <a:ext uri="{FF2B5EF4-FFF2-40B4-BE49-F238E27FC236}">
                <a16:creationId xmlns:a16="http://schemas.microsoft.com/office/drawing/2014/main" id="{BEBE8A43-1625-0C8C-B827-3F413AFFEFA6}"/>
              </a:ext>
            </a:extLst>
          </p:cNvPr>
          <p:cNvSpPr/>
          <p:nvPr/>
        </p:nvSpPr>
        <p:spPr>
          <a:xfrm>
            <a:off x="3493643" y="5103813"/>
            <a:ext cx="4172076" cy="1114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Bereikbaarheid en verkeersveiligheid</a:t>
            </a:r>
          </a:p>
        </p:txBody>
      </p:sp>
      <p:sp>
        <p:nvSpPr>
          <p:cNvPr id="23" name="Ovaal 22">
            <a:extLst>
              <a:ext uri="{FF2B5EF4-FFF2-40B4-BE49-F238E27FC236}">
                <a16:creationId xmlns:a16="http://schemas.microsoft.com/office/drawing/2014/main" id="{65D4681E-8AB2-7E79-BDC2-AADEDC6AB575}"/>
              </a:ext>
            </a:extLst>
          </p:cNvPr>
          <p:cNvSpPr/>
          <p:nvPr/>
        </p:nvSpPr>
        <p:spPr>
          <a:xfrm>
            <a:off x="1169168" y="1333528"/>
            <a:ext cx="3057951"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Woningbouw</a:t>
            </a:r>
          </a:p>
          <a:p>
            <a:pPr algn="ctr"/>
            <a:r>
              <a:rPr lang="nl-NL" dirty="0"/>
              <a:t>(belang om aan de voorkant duurzame keuzes te maken)</a:t>
            </a:r>
          </a:p>
        </p:txBody>
      </p:sp>
      <p:cxnSp>
        <p:nvCxnSpPr>
          <p:cNvPr id="25" name="Rechte verbindingslijn 24">
            <a:extLst>
              <a:ext uri="{FF2B5EF4-FFF2-40B4-BE49-F238E27FC236}">
                <a16:creationId xmlns:a16="http://schemas.microsoft.com/office/drawing/2014/main" id="{B28F030C-6DA2-4659-C17B-0D4BEABD7F8E}"/>
              </a:ext>
            </a:extLst>
          </p:cNvPr>
          <p:cNvCxnSpPr>
            <a:cxnSpLocks/>
          </p:cNvCxnSpPr>
          <p:nvPr/>
        </p:nvCxnSpPr>
        <p:spPr>
          <a:xfrm flipH="1">
            <a:off x="1776229" y="3275236"/>
            <a:ext cx="4319768" cy="1158515"/>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al 5">
            <a:extLst>
              <a:ext uri="{FF2B5EF4-FFF2-40B4-BE49-F238E27FC236}">
                <a16:creationId xmlns:a16="http://schemas.microsoft.com/office/drawing/2014/main" id="{E51FC369-C839-75F9-CD7F-A5CE04AC5BB1}"/>
              </a:ext>
            </a:extLst>
          </p:cNvPr>
          <p:cNvSpPr/>
          <p:nvPr/>
        </p:nvSpPr>
        <p:spPr>
          <a:xfrm>
            <a:off x="4892614" y="2288263"/>
            <a:ext cx="3353654" cy="19062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Verduurzamen Mobiliteit</a:t>
            </a:r>
          </a:p>
        </p:txBody>
      </p:sp>
      <p:sp>
        <p:nvSpPr>
          <p:cNvPr id="11" name="Ovaal 10">
            <a:extLst>
              <a:ext uri="{FF2B5EF4-FFF2-40B4-BE49-F238E27FC236}">
                <a16:creationId xmlns:a16="http://schemas.microsoft.com/office/drawing/2014/main" id="{A3316DBB-4278-D0D5-53DE-60F96A655D68}"/>
              </a:ext>
            </a:extLst>
          </p:cNvPr>
          <p:cNvSpPr/>
          <p:nvPr/>
        </p:nvSpPr>
        <p:spPr>
          <a:xfrm>
            <a:off x="9168937" y="1468038"/>
            <a:ext cx="2431183"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Energietransitie (laadinfra en netcapaciteit)</a:t>
            </a:r>
          </a:p>
        </p:txBody>
      </p:sp>
      <p:sp>
        <p:nvSpPr>
          <p:cNvPr id="22" name="Ovaal 21">
            <a:extLst>
              <a:ext uri="{FF2B5EF4-FFF2-40B4-BE49-F238E27FC236}">
                <a16:creationId xmlns:a16="http://schemas.microsoft.com/office/drawing/2014/main" id="{39AA323F-F00A-B079-1BA8-80E3C75D46B5}"/>
              </a:ext>
            </a:extLst>
          </p:cNvPr>
          <p:cNvSpPr/>
          <p:nvPr/>
        </p:nvSpPr>
        <p:spPr>
          <a:xfrm>
            <a:off x="997396" y="3684214"/>
            <a:ext cx="1950436"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Beheer en onderhoud</a:t>
            </a:r>
          </a:p>
        </p:txBody>
      </p:sp>
      <p:pic>
        <p:nvPicPr>
          <p:cNvPr id="2" name="Afbeelding 1">
            <a:extLst>
              <a:ext uri="{FF2B5EF4-FFF2-40B4-BE49-F238E27FC236}">
                <a16:creationId xmlns:a16="http://schemas.microsoft.com/office/drawing/2014/main" id="{FA231F59-5967-0C66-F9D0-CAE5F47FFCA4}"/>
              </a:ext>
            </a:extLst>
          </p:cNvPr>
          <p:cNvPicPr>
            <a:picLocks noChangeAspect="1"/>
          </p:cNvPicPr>
          <p:nvPr/>
        </p:nvPicPr>
        <p:blipFill>
          <a:blip r:embed="rId3"/>
          <a:stretch>
            <a:fillRect/>
          </a:stretch>
        </p:blipFill>
        <p:spPr>
          <a:xfrm>
            <a:off x="108084" y="74773"/>
            <a:ext cx="1938696" cy="1091279"/>
          </a:xfrm>
          <a:prstGeom prst="rect">
            <a:avLst/>
          </a:prstGeom>
        </p:spPr>
      </p:pic>
    </p:spTree>
    <p:extLst>
      <p:ext uri="{BB962C8B-B14F-4D97-AF65-F5344CB8AC3E}">
        <p14:creationId xmlns:p14="http://schemas.microsoft.com/office/powerpoint/2010/main" val="262449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9460417D-3CBC-D74F-854C-0FAB227B0D45}"/>
              </a:ext>
            </a:extLst>
          </p:cNvPr>
          <p:cNvSpPr>
            <a:spLocks noGrp="1"/>
          </p:cNvSpPr>
          <p:nvPr>
            <p:ph type="title"/>
          </p:nvPr>
        </p:nvSpPr>
        <p:spPr>
          <a:xfrm>
            <a:off x="2046781" y="160021"/>
            <a:ext cx="8166100" cy="882276"/>
          </a:xfrm>
        </p:spPr>
        <p:txBody>
          <a:bodyPr anchor="ctr">
            <a:noAutofit/>
          </a:bodyPr>
          <a:lstStyle/>
          <a:p>
            <a:r>
              <a:rPr lang="nl-NL" sz="3600" b="1" dirty="0">
                <a:latin typeface="Calibri Light" panose="020F0302020204030204" pitchFamily="34" charset="0"/>
                <a:cs typeface="Calibri Light" panose="020F0302020204030204" pitchFamily="34" charset="0"/>
              </a:rPr>
              <a:t>Verbinding met andere opgaven</a:t>
            </a:r>
          </a:p>
        </p:txBody>
      </p:sp>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6" y="1479257"/>
            <a:ext cx="13251935"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dirty="0"/>
          </a:p>
          <a:p>
            <a:pPr marL="457200" lvl="1" indent="0">
              <a:buNone/>
            </a:pPr>
            <a:endParaRPr lang="nl-NL" sz="1800" dirty="0"/>
          </a:p>
        </p:txBody>
      </p:sp>
      <p:grpSp>
        <p:nvGrpSpPr>
          <p:cNvPr id="5" name="Groep 4">
            <a:extLst>
              <a:ext uri="{FF2B5EF4-FFF2-40B4-BE49-F238E27FC236}">
                <a16:creationId xmlns:a16="http://schemas.microsoft.com/office/drawing/2014/main" id="{F63DBFE6-ABBC-B60A-E5B4-730B5FADCEC2}"/>
              </a:ext>
            </a:extLst>
          </p:cNvPr>
          <p:cNvGrpSpPr/>
          <p:nvPr/>
        </p:nvGrpSpPr>
        <p:grpSpPr>
          <a:xfrm>
            <a:off x="7145311" y="2010824"/>
            <a:ext cx="4752625" cy="3930359"/>
            <a:chOff x="3493643" y="2288263"/>
            <a:chExt cx="4752625" cy="3930359"/>
          </a:xfrm>
        </p:grpSpPr>
        <p:cxnSp>
          <p:nvCxnSpPr>
            <p:cNvPr id="16" name="Rechte verbindingslijn 15">
              <a:extLst>
                <a:ext uri="{FF2B5EF4-FFF2-40B4-BE49-F238E27FC236}">
                  <a16:creationId xmlns:a16="http://schemas.microsoft.com/office/drawing/2014/main" id="{27D7878A-CBAD-F5E7-FB8E-D95F98B2B50F}"/>
                </a:ext>
              </a:extLst>
            </p:cNvPr>
            <p:cNvCxnSpPr>
              <a:cxnSpLocks/>
            </p:cNvCxnSpPr>
            <p:nvPr/>
          </p:nvCxnSpPr>
          <p:spPr>
            <a:xfrm flipH="1">
              <a:off x="5251088" y="3241377"/>
              <a:ext cx="1017389" cy="2483255"/>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al 20">
              <a:extLst>
                <a:ext uri="{FF2B5EF4-FFF2-40B4-BE49-F238E27FC236}">
                  <a16:creationId xmlns:a16="http://schemas.microsoft.com/office/drawing/2014/main" id="{BEBE8A43-1625-0C8C-B827-3F413AFFEFA6}"/>
                </a:ext>
              </a:extLst>
            </p:cNvPr>
            <p:cNvSpPr/>
            <p:nvPr/>
          </p:nvSpPr>
          <p:spPr>
            <a:xfrm>
              <a:off x="3493643" y="5103813"/>
              <a:ext cx="4172076" cy="1114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Bereikbaarheid en verkeersveiligheid</a:t>
              </a:r>
            </a:p>
          </p:txBody>
        </p:sp>
        <p:sp>
          <p:nvSpPr>
            <p:cNvPr id="6" name="Ovaal 5">
              <a:extLst>
                <a:ext uri="{FF2B5EF4-FFF2-40B4-BE49-F238E27FC236}">
                  <a16:creationId xmlns:a16="http://schemas.microsoft.com/office/drawing/2014/main" id="{E51FC369-C839-75F9-CD7F-A5CE04AC5BB1}"/>
                </a:ext>
              </a:extLst>
            </p:cNvPr>
            <p:cNvSpPr/>
            <p:nvPr/>
          </p:nvSpPr>
          <p:spPr>
            <a:xfrm>
              <a:off x="4892614" y="2288263"/>
              <a:ext cx="3353654" cy="19062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Verduurzamen Mobiliteit</a:t>
              </a:r>
            </a:p>
          </p:txBody>
        </p:sp>
      </p:grpSp>
      <p:pic>
        <p:nvPicPr>
          <p:cNvPr id="2" name="Afbeelding 1">
            <a:extLst>
              <a:ext uri="{FF2B5EF4-FFF2-40B4-BE49-F238E27FC236}">
                <a16:creationId xmlns:a16="http://schemas.microsoft.com/office/drawing/2014/main" id="{FA231F59-5967-0C66-F9D0-CAE5F47FFCA4}"/>
              </a:ext>
            </a:extLst>
          </p:cNvPr>
          <p:cNvPicPr>
            <a:picLocks noChangeAspect="1"/>
          </p:cNvPicPr>
          <p:nvPr/>
        </p:nvPicPr>
        <p:blipFill>
          <a:blip r:embed="rId3"/>
          <a:stretch>
            <a:fillRect/>
          </a:stretch>
        </p:blipFill>
        <p:spPr>
          <a:xfrm>
            <a:off x="108084" y="74773"/>
            <a:ext cx="1938696" cy="1091279"/>
          </a:xfrm>
          <a:prstGeom prst="rect">
            <a:avLst/>
          </a:prstGeom>
        </p:spPr>
      </p:pic>
      <p:pic>
        <p:nvPicPr>
          <p:cNvPr id="4098" name="Picture 2" descr="P+R Driebergen-Zeist">
            <a:extLst>
              <a:ext uri="{FF2B5EF4-FFF2-40B4-BE49-F238E27FC236}">
                <a16:creationId xmlns:a16="http://schemas.microsoft.com/office/drawing/2014/main" id="{C67C046A-D342-5231-98D1-C86ABA0CB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38" y="1264941"/>
            <a:ext cx="6556597" cy="368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97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6" y="1479257"/>
            <a:ext cx="13251935"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dirty="0"/>
          </a:p>
          <a:p>
            <a:pPr marL="457200" lvl="1" indent="0">
              <a:buNone/>
            </a:pPr>
            <a:endParaRPr lang="nl-NL" sz="1800" dirty="0"/>
          </a:p>
        </p:txBody>
      </p:sp>
      <p:grpSp>
        <p:nvGrpSpPr>
          <p:cNvPr id="5" name="Groep 4">
            <a:extLst>
              <a:ext uri="{FF2B5EF4-FFF2-40B4-BE49-F238E27FC236}">
                <a16:creationId xmlns:a16="http://schemas.microsoft.com/office/drawing/2014/main" id="{D71A7160-F3E0-7A68-7F42-D6C1AD814586}"/>
              </a:ext>
            </a:extLst>
          </p:cNvPr>
          <p:cNvGrpSpPr/>
          <p:nvPr/>
        </p:nvGrpSpPr>
        <p:grpSpPr>
          <a:xfrm>
            <a:off x="6952421" y="4456262"/>
            <a:ext cx="4723024" cy="1844962"/>
            <a:chOff x="4892614" y="2288263"/>
            <a:chExt cx="6781935" cy="3436369"/>
          </a:xfrm>
        </p:grpSpPr>
        <p:cxnSp>
          <p:nvCxnSpPr>
            <p:cNvPr id="18" name="Rechte verbindingslijn 17">
              <a:extLst>
                <a:ext uri="{FF2B5EF4-FFF2-40B4-BE49-F238E27FC236}">
                  <a16:creationId xmlns:a16="http://schemas.microsoft.com/office/drawing/2014/main" id="{98CF85A6-EB80-D699-E880-EA2C41F15EFA}"/>
                </a:ext>
              </a:extLst>
            </p:cNvPr>
            <p:cNvCxnSpPr>
              <a:cxnSpLocks/>
            </p:cNvCxnSpPr>
            <p:nvPr/>
          </p:nvCxnSpPr>
          <p:spPr>
            <a:xfrm flipH="1" flipV="1">
              <a:off x="6095997" y="3148149"/>
              <a:ext cx="3243205" cy="1826946"/>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1B39C61E-AA41-55E9-6177-B58D8FB6F72A}"/>
                </a:ext>
              </a:extLst>
            </p:cNvPr>
            <p:cNvSpPr/>
            <p:nvPr/>
          </p:nvSpPr>
          <p:spPr>
            <a:xfrm>
              <a:off x="8547351" y="4225558"/>
              <a:ext cx="3127198"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Leefbaarheid </a:t>
              </a:r>
            </a:p>
          </p:txBody>
        </p:sp>
        <p:sp>
          <p:nvSpPr>
            <p:cNvPr id="6" name="Ovaal 5">
              <a:extLst>
                <a:ext uri="{FF2B5EF4-FFF2-40B4-BE49-F238E27FC236}">
                  <a16:creationId xmlns:a16="http://schemas.microsoft.com/office/drawing/2014/main" id="{E51FC369-C839-75F9-CD7F-A5CE04AC5BB1}"/>
                </a:ext>
              </a:extLst>
            </p:cNvPr>
            <p:cNvSpPr/>
            <p:nvPr/>
          </p:nvSpPr>
          <p:spPr>
            <a:xfrm>
              <a:off x="4892614" y="2288263"/>
              <a:ext cx="3353654" cy="19062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Verduurzamen Mobiliteit</a:t>
              </a:r>
            </a:p>
          </p:txBody>
        </p:sp>
      </p:grpSp>
      <p:pic>
        <p:nvPicPr>
          <p:cNvPr id="2" name="Afbeelding 1">
            <a:extLst>
              <a:ext uri="{FF2B5EF4-FFF2-40B4-BE49-F238E27FC236}">
                <a16:creationId xmlns:a16="http://schemas.microsoft.com/office/drawing/2014/main" id="{FA231F59-5967-0C66-F9D0-CAE5F47FFCA4}"/>
              </a:ext>
            </a:extLst>
          </p:cNvPr>
          <p:cNvPicPr>
            <a:picLocks noChangeAspect="1"/>
          </p:cNvPicPr>
          <p:nvPr/>
        </p:nvPicPr>
        <p:blipFill>
          <a:blip r:embed="rId3"/>
          <a:stretch>
            <a:fillRect/>
          </a:stretch>
        </p:blipFill>
        <p:spPr>
          <a:xfrm>
            <a:off x="108084" y="74773"/>
            <a:ext cx="1938696" cy="1091279"/>
          </a:xfrm>
          <a:prstGeom prst="rect">
            <a:avLst/>
          </a:prstGeom>
        </p:spPr>
      </p:pic>
      <p:pic>
        <p:nvPicPr>
          <p:cNvPr id="3074" name="Picture 2">
            <a:extLst>
              <a:ext uri="{FF2B5EF4-FFF2-40B4-BE49-F238E27FC236}">
                <a16:creationId xmlns:a16="http://schemas.microsoft.com/office/drawing/2014/main" id="{908B1A86-1D02-9F39-C3EA-5C4CB1499A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245" y="1166052"/>
            <a:ext cx="3928848" cy="5157284"/>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C7AA821-4CB5-345F-A7D9-A3A4F22F9A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7225" y="1235041"/>
            <a:ext cx="5143764" cy="3111660"/>
          </a:xfrm>
          <a:prstGeom prst="rect">
            <a:avLst/>
          </a:prstGeom>
        </p:spPr>
      </p:pic>
      <p:sp>
        <p:nvSpPr>
          <p:cNvPr id="10" name="Titel 1">
            <a:extLst>
              <a:ext uri="{FF2B5EF4-FFF2-40B4-BE49-F238E27FC236}">
                <a16:creationId xmlns:a16="http://schemas.microsoft.com/office/drawing/2014/main" id="{41AB0791-AB07-4155-BC46-0B0D87CD9A5A}"/>
              </a:ext>
            </a:extLst>
          </p:cNvPr>
          <p:cNvSpPr>
            <a:spLocks noGrp="1"/>
          </p:cNvSpPr>
          <p:nvPr>
            <p:ph type="title"/>
          </p:nvPr>
        </p:nvSpPr>
        <p:spPr>
          <a:xfrm>
            <a:off x="1965960" y="355031"/>
            <a:ext cx="8389620" cy="472361"/>
          </a:xfrm>
        </p:spPr>
        <p:txBody>
          <a:bodyPr anchor="ctr">
            <a:noAutofit/>
          </a:bodyPr>
          <a:lstStyle/>
          <a:p>
            <a:r>
              <a:rPr lang="nl-NL" sz="3600" b="1" dirty="0">
                <a:latin typeface="Calibri Light" panose="020F0302020204030204" pitchFamily="34" charset="0"/>
                <a:cs typeface="Calibri Light" panose="020F0302020204030204" pitchFamily="34" charset="0"/>
              </a:rPr>
              <a:t>Verbinding met andere opgaven</a:t>
            </a:r>
          </a:p>
        </p:txBody>
      </p:sp>
    </p:spTree>
    <p:extLst>
      <p:ext uri="{BB962C8B-B14F-4D97-AF65-F5344CB8AC3E}">
        <p14:creationId xmlns:p14="http://schemas.microsoft.com/office/powerpoint/2010/main" val="2219462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6" y="1479257"/>
            <a:ext cx="13251935"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dirty="0"/>
          </a:p>
          <a:p>
            <a:pPr marL="457200" lvl="1" indent="0">
              <a:buNone/>
            </a:pPr>
            <a:endParaRPr lang="nl-NL" sz="1800" dirty="0"/>
          </a:p>
        </p:txBody>
      </p:sp>
      <p:grpSp>
        <p:nvGrpSpPr>
          <p:cNvPr id="8" name="Groep 7">
            <a:extLst>
              <a:ext uri="{FF2B5EF4-FFF2-40B4-BE49-F238E27FC236}">
                <a16:creationId xmlns:a16="http://schemas.microsoft.com/office/drawing/2014/main" id="{AB8D8E61-BCAC-A54B-7E81-797CF42A9953}"/>
              </a:ext>
            </a:extLst>
          </p:cNvPr>
          <p:cNvGrpSpPr/>
          <p:nvPr/>
        </p:nvGrpSpPr>
        <p:grpSpPr>
          <a:xfrm>
            <a:off x="804336" y="1354294"/>
            <a:ext cx="3698090" cy="1700257"/>
            <a:chOff x="1169168" y="1333528"/>
            <a:chExt cx="7077100" cy="2860963"/>
          </a:xfrm>
        </p:grpSpPr>
        <p:cxnSp>
          <p:nvCxnSpPr>
            <p:cNvPr id="15" name="Rechte verbindingslijn 14">
              <a:extLst>
                <a:ext uri="{FF2B5EF4-FFF2-40B4-BE49-F238E27FC236}">
                  <a16:creationId xmlns:a16="http://schemas.microsoft.com/office/drawing/2014/main" id="{F64A7AA7-EB55-D3FA-BCF7-6082F1E10826}"/>
                </a:ext>
              </a:extLst>
            </p:cNvPr>
            <p:cNvCxnSpPr>
              <a:cxnSpLocks/>
            </p:cNvCxnSpPr>
            <p:nvPr/>
          </p:nvCxnSpPr>
          <p:spPr>
            <a:xfrm flipH="1" flipV="1">
              <a:off x="2714496" y="2143258"/>
              <a:ext cx="2692391" cy="835073"/>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al 22">
              <a:extLst>
                <a:ext uri="{FF2B5EF4-FFF2-40B4-BE49-F238E27FC236}">
                  <a16:creationId xmlns:a16="http://schemas.microsoft.com/office/drawing/2014/main" id="{65D4681E-8AB2-7E79-BDC2-AADEDC6AB575}"/>
                </a:ext>
              </a:extLst>
            </p:cNvPr>
            <p:cNvSpPr/>
            <p:nvPr/>
          </p:nvSpPr>
          <p:spPr>
            <a:xfrm>
              <a:off x="1169168" y="1333528"/>
              <a:ext cx="3057951"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00" dirty="0"/>
                <a:t>Woningbouw</a:t>
              </a:r>
            </a:p>
          </p:txBody>
        </p:sp>
        <p:sp>
          <p:nvSpPr>
            <p:cNvPr id="6" name="Ovaal 5">
              <a:extLst>
                <a:ext uri="{FF2B5EF4-FFF2-40B4-BE49-F238E27FC236}">
                  <a16:creationId xmlns:a16="http://schemas.microsoft.com/office/drawing/2014/main" id="{E51FC369-C839-75F9-CD7F-A5CE04AC5BB1}"/>
                </a:ext>
              </a:extLst>
            </p:cNvPr>
            <p:cNvSpPr/>
            <p:nvPr/>
          </p:nvSpPr>
          <p:spPr>
            <a:xfrm>
              <a:off x="4892614" y="2288263"/>
              <a:ext cx="3353654" cy="19062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300" dirty="0"/>
                <a:t>Verduurzamen Mobiliteit</a:t>
              </a:r>
            </a:p>
          </p:txBody>
        </p:sp>
      </p:grpSp>
      <p:pic>
        <p:nvPicPr>
          <p:cNvPr id="7" name="Afbeelding 6">
            <a:extLst>
              <a:ext uri="{FF2B5EF4-FFF2-40B4-BE49-F238E27FC236}">
                <a16:creationId xmlns:a16="http://schemas.microsoft.com/office/drawing/2014/main" id="{76654AB9-7661-5DF6-C729-C2786AF50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62" y="3186478"/>
            <a:ext cx="5112013" cy="3149762"/>
          </a:xfrm>
          <a:prstGeom prst="rect">
            <a:avLst/>
          </a:prstGeom>
        </p:spPr>
      </p:pic>
      <p:pic>
        <p:nvPicPr>
          <p:cNvPr id="10" name="Afbeelding 9">
            <a:extLst>
              <a:ext uri="{FF2B5EF4-FFF2-40B4-BE49-F238E27FC236}">
                <a16:creationId xmlns:a16="http://schemas.microsoft.com/office/drawing/2014/main" id="{933C0906-0138-2063-19D3-41021F538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2640" y="843707"/>
            <a:ext cx="5112014" cy="5523721"/>
          </a:xfrm>
          <a:prstGeom prst="rect">
            <a:avLst/>
          </a:prstGeom>
        </p:spPr>
      </p:pic>
      <p:pic>
        <p:nvPicPr>
          <p:cNvPr id="12" name="Afbeelding 11">
            <a:extLst>
              <a:ext uri="{FF2B5EF4-FFF2-40B4-BE49-F238E27FC236}">
                <a16:creationId xmlns:a16="http://schemas.microsoft.com/office/drawing/2014/main" id="{8B0E0BCD-F273-FAD2-02CE-E39A73FA634D}"/>
              </a:ext>
            </a:extLst>
          </p:cNvPr>
          <p:cNvPicPr>
            <a:picLocks noChangeAspect="1"/>
          </p:cNvPicPr>
          <p:nvPr/>
        </p:nvPicPr>
        <p:blipFill>
          <a:blip r:embed="rId5"/>
          <a:stretch>
            <a:fillRect/>
          </a:stretch>
        </p:blipFill>
        <p:spPr>
          <a:xfrm>
            <a:off x="108084" y="74773"/>
            <a:ext cx="1938696" cy="1091279"/>
          </a:xfrm>
          <a:prstGeom prst="rect">
            <a:avLst/>
          </a:prstGeom>
        </p:spPr>
      </p:pic>
      <p:sp>
        <p:nvSpPr>
          <p:cNvPr id="9" name="Titel 1">
            <a:extLst>
              <a:ext uri="{FF2B5EF4-FFF2-40B4-BE49-F238E27FC236}">
                <a16:creationId xmlns:a16="http://schemas.microsoft.com/office/drawing/2014/main" id="{8E8F7E47-8593-92AB-AE00-73AA02A2DA19}"/>
              </a:ext>
            </a:extLst>
          </p:cNvPr>
          <p:cNvSpPr>
            <a:spLocks noGrp="1"/>
          </p:cNvSpPr>
          <p:nvPr>
            <p:ph type="title"/>
          </p:nvPr>
        </p:nvSpPr>
        <p:spPr>
          <a:xfrm>
            <a:off x="2046780" y="261502"/>
            <a:ext cx="8068770" cy="472361"/>
          </a:xfrm>
        </p:spPr>
        <p:txBody>
          <a:bodyPr anchor="ctr">
            <a:noAutofit/>
          </a:bodyPr>
          <a:lstStyle/>
          <a:p>
            <a:r>
              <a:rPr lang="nl-NL" sz="3600" b="1" dirty="0">
                <a:latin typeface="Calibri Light" panose="020F0302020204030204" pitchFamily="34" charset="0"/>
                <a:cs typeface="Calibri Light" panose="020F0302020204030204" pitchFamily="34" charset="0"/>
              </a:rPr>
              <a:t>Verbinding met andere opgaven</a:t>
            </a:r>
          </a:p>
        </p:txBody>
      </p:sp>
    </p:spTree>
    <p:extLst>
      <p:ext uri="{BB962C8B-B14F-4D97-AF65-F5344CB8AC3E}">
        <p14:creationId xmlns:p14="http://schemas.microsoft.com/office/powerpoint/2010/main" val="2211144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05A085AA-D69C-EE4D-AAAD-E79E07B3FCAE}"/>
              </a:ext>
            </a:extLst>
          </p:cNvPr>
          <p:cNvSpPr txBox="1">
            <a:spLocks/>
          </p:cNvSpPr>
          <p:nvPr/>
        </p:nvSpPr>
        <p:spPr>
          <a:xfrm>
            <a:off x="804336" y="1479257"/>
            <a:ext cx="13251935" cy="149907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dirty="0"/>
          </a:p>
          <a:p>
            <a:pPr marL="457200" lvl="1" indent="0">
              <a:buNone/>
            </a:pPr>
            <a:endParaRPr lang="nl-NL" sz="1800" dirty="0"/>
          </a:p>
        </p:txBody>
      </p:sp>
      <p:grpSp>
        <p:nvGrpSpPr>
          <p:cNvPr id="5" name="Groep 4">
            <a:extLst>
              <a:ext uri="{FF2B5EF4-FFF2-40B4-BE49-F238E27FC236}">
                <a16:creationId xmlns:a16="http://schemas.microsoft.com/office/drawing/2014/main" id="{BF1272E8-0021-65E6-D6E2-99CC4B1DB574}"/>
              </a:ext>
            </a:extLst>
          </p:cNvPr>
          <p:cNvGrpSpPr/>
          <p:nvPr/>
        </p:nvGrpSpPr>
        <p:grpSpPr>
          <a:xfrm>
            <a:off x="6363605" y="861752"/>
            <a:ext cx="5404325" cy="1960962"/>
            <a:chOff x="4892614" y="1468038"/>
            <a:chExt cx="6707506" cy="2726453"/>
          </a:xfrm>
        </p:grpSpPr>
        <p:cxnSp>
          <p:nvCxnSpPr>
            <p:cNvPr id="19" name="Rechte verbindingslijn 18">
              <a:extLst>
                <a:ext uri="{FF2B5EF4-FFF2-40B4-BE49-F238E27FC236}">
                  <a16:creationId xmlns:a16="http://schemas.microsoft.com/office/drawing/2014/main" id="{80A64EDF-4074-64E4-F0E5-21D3B1412FDF}"/>
                </a:ext>
              </a:extLst>
            </p:cNvPr>
            <p:cNvCxnSpPr>
              <a:cxnSpLocks/>
            </p:cNvCxnSpPr>
            <p:nvPr/>
          </p:nvCxnSpPr>
          <p:spPr>
            <a:xfrm flipH="1">
              <a:off x="5430086" y="2217575"/>
              <a:ext cx="4365267" cy="1258446"/>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al 5">
              <a:extLst>
                <a:ext uri="{FF2B5EF4-FFF2-40B4-BE49-F238E27FC236}">
                  <a16:creationId xmlns:a16="http://schemas.microsoft.com/office/drawing/2014/main" id="{E51FC369-C839-75F9-CD7F-A5CE04AC5BB1}"/>
                </a:ext>
              </a:extLst>
            </p:cNvPr>
            <p:cNvSpPr/>
            <p:nvPr/>
          </p:nvSpPr>
          <p:spPr>
            <a:xfrm>
              <a:off x="4892614" y="2288263"/>
              <a:ext cx="3353654" cy="19062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Verduurzamen</a:t>
              </a:r>
              <a:r>
                <a:rPr lang="nl-NL" dirty="0"/>
                <a:t> </a:t>
              </a:r>
              <a:r>
                <a:rPr lang="nl-NL" sz="1400" dirty="0"/>
                <a:t>Mobiliteit</a:t>
              </a:r>
            </a:p>
          </p:txBody>
        </p:sp>
        <p:sp>
          <p:nvSpPr>
            <p:cNvPr id="11" name="Ovaal 10">
              <a:extLst>
                <a:ext uri="{FF2B5EF4-FFF2-40B4-BE49-F238E27FC236}">
                  <a16:creationId xmlns:a16="http://schemas.microsoft.com/office/drawing/2014/main" id="{A3316DBB-4278-D0D5-53DE-60F96A655D68}"/>
                </a:ext>
              </a:extLst>
            </p:cNvPr>
            <p:cNvSpPr/>
            <p:nvPr/>
          </p:nvSpPr>
          <p:spPr>
            <a:xfrm>
              <a:off x="8783740" y="1468038"/>
              <a:ext cx="2816380" cy="14990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Energietransitie </a:t>
              </a:r>
            </a:p>
          </p:txBody>
        </p:sp>
      </p:grpSp>
      <p:pic>
        <p:nvPicPr>
          <p:cNvPr id="2" name="Afbeelding 1">
            <a:extLst>
              <a:ext uri="{FF2B5EF4-FFF2-40B4-BE49-F238E27FC236}">
                <a16:creationId xmlns:a16="http://schemas.microsoft.com/office/drawing/2014/main" id="{FA231F59-5967-0C66-F9D0-CAE5F47FFCA4}"/>
              </a:ext>
            </a:extLst>
          </p:cNvPr>
          <p:cNvPicPr>
            <a:picLocks noChangeAspect="1"/>
          </p:cNvPicPr>
          <p:nvPr/>
        </p:nvPicPr>
        <p:blipFill>
          <a:blip r:embed="rId3"/>
          <a:stretch>
            <a:fillRect/>
          </a:stretch>
        </p:blipFill>
        <p:spPr>
          <a:xfrm>
            <a:off x="108084" y="74773"/>
            <a:ext cx="1938696" cy="1091279"/>
          </a:xfrm>
          <a:prstGeom prst="rect">
            <a:avLst/>
          </a:prstGeom>
        </p:spPr>
      </p:pic>
      <p:pic>
        <p:nvPicPr>
          <p:cNvPr id="10" name="Afbeelding 9">
            <a:extLst>
              <a:ext uri="{FF2B5EF4-FFF2-40B4-BE49-F238E27FC236}">
                <a16:creationId xmlns:a16="http://schemas.microsoft.com/office/drawing/2014/main" id="{900D0197-8B08-E311-F5BD-F2FD3CFAF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97" y="1395999"/>
            <a:ext cx="5758803" cy="4797182"/>
          </a:xfrm>
          <a:prstGeom prst="rect">
            <a:avLst/>
          </a:prstGeom>
        </p:spPr>
      </p:pic>
      <p:pic>
        <p:nvPicPr>
          <p:cNvPr id="2050" name="Picture 2" descr="Zoeken in zijbalkquery">
            <a:extLst>
              <a:ext uri="{FF2B5EF4-FFF2-40B4-BE49-F238E27FC236}">
                <a16:creationId xmlns:a16="http://schemas.microsoft.com/office/drawing/2014/main" id="{D48D39EC-62DE-5B6B-3563-1E6A17B7E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5379" y="3056742"/>
            <a:ext cx="4148670" cy="3095915"/>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994D5B49-BCA0-96A9-B837-A79A11F2BA8E}"/>
              </a:ext>
            </a:extLst>
          </p:cNvPr>
          <p:cNvSpPr>
            <a:spLocks noGrp="1"/>
          </p:cNvSpPr>
          <p:nvPr>
            <p:ph type="title"/>
          </p:nvPr>
        </p:nvSpPr>
        <p:spPr>
          <a:xfrm>
            <a:off x="2046780" y="301013"/>
            <a:ext cx="8001467" cy="695503"/>
          </a:xfrm>
        </p:spPr>
        <p:txBody>
          <a:bodyPr anchor="ctr">
            <a:noAutofit/>
          </a:bodyPr>
          <a:lstStyle/>
          <a:p>
            <a:r>
              <a:rPr lang="nl-NL" sz="3600" b="1" dirty="0">
                <a:latin typeface="Calibri Light" panose="020F0302020204030204" pitchFamily="34" charset="0"/>
                <a:cs typeface="Calibri Light" panose="020F0302020204030204" pitchFamily="34" charset="0"/>
              </a:rPr>
              <a:t>Verbinding met andere opgaven</a:t>
            </a:r>
          </a:p>
        </p:txBody>
      </p:sp>
    </p:spTree>
    <p:extLst>
      <p:ext uri="{BB962C8B-B14F-4D97-AF65-F5344CB8AC3E}">
        <p14:creationId xmlns:p14="http://schemas.microsoft.com/office/powerpoint/2010/main" val="3273789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1189" y="4750615"/>
            <a:ext cx="10795485" cy="784754"/>
          </a:xfrm>
        </p:spPr>
        <p:txBody>
          <a:bodyPr wrap="none" anchor="ctr">
            <a:normAutofit/>
          </a:bodyPr>
          <a:lstStyle/>
          <a:p>
            <a:br>
              <a:rPr lang="nl-NL" sz="2600" dirty="0"/>
            </a:br>
            <a:r>
              <a:rPr lang="nl-NL" sz="2600" dirty="0"/>
              <a:t>6. Rol van de VNG</a:t>
            </a:r>
          </a:p>
        </p:txBody>
      </p:sp>
      <p:sp>
        <p:nvSpPr>
          <p:cNvPr id="9" name="Date Placeholder 3">
            <a:extLst>
              <a:ext uri="{FF2B5EF4-FFF2-40B4-BE49-F238E27FC236}">
                <a16:creationId xmlns:a16="http://schemas.microsoft.com/office/drawing/2014/main" id="{B7546951-F8A9-07A1-0E64-02C5A0EB0DFB}"/>
              </a:ext>
            </a:extLst>
          </p:cNvPr>
          <p:cNvSpPr>
            <a:spLocks noGrp="1"/>
          </p:cNvSpPr>
          <p:nvPr>
            <p:ph type="dt" sz="half" idx="10"/>
          </p:nvPr>
        </p:nvSpPr>
        <p:spPr>
          <a:xfrm>
            <a:off x="8381999" y="6463929"/>
            <a:ext cx="2122227" cy="365125"/>
          </a:xfrm>
        </p:spPr>
        <p:txBody>
          <a:bodyPr/>
          <a:lstStyle/>
          <a:p>
            <a:pPr>
              <a:spcAft>
                <a:spcPts val="600"/>
              </a:spcAft>
            </a:pPr>
            <a:fld id="{7C57D424-6796-45A6-8C5A-5867D6D4EAE4}" type="datetime1">
              <a:rPr lang="en-US" smtClean="0"/>
              <a:pPr>
                <a:spcAft>
                  <a:spcPts val="600"/>
                </a:spcAft>
              </a:pPr>
              <a:t>10/4/2022</a:t>
            </a:fld>
            <a:endParaRPr lang="en-US"/>
          </a:p>
        </p:txBody>
      </p:sp>
      <p:sp>
        <p:nvSpPr>
          <p:cNvPr id="11" name="Footer Placeholder 4">
            <a:extLst>
              <a:ext uri="{FF2B5EF4-FFF2-40B4-BE49-F238E27FC236}">
                <a16:creationId xmlns:a16="http://schemas.microsoft.com/office/drawing/2014/main" id="{18356C76-6422-7D31-1824-DB0D72EA872A}"/>
              </a:ext>
            </a:extLst>
          </p:cNvPr>
          <p:cNvSpPr>
            <a:spLocks noGrp="1"/>
          </p:cNvSpPr>
          <p:nvPr>
            <p:ph type="ftr" sz="quarter" idx="11"/>
          </p:nvPr>
        </p:nvSpPr>
        <p:spPr>
          <a:xfrm>
            <a:off x="259976" y="6463459"/>
            <a:ext cx="3550026" cy="348315"/>
          </a:xfrm>
        </p:spPr>
        <p:txBody>
          <a:bodyPr/>
          <a:lstStyle/>
          <a:p>
            <a:endParaRPr lang="en-US"/>
          </a:p>
        </p:txBody>
      </p:sp>
      <p:sp>
        <p:nvSpPr>
          <p:cNvPr id="13" name="Slide Number Placeholder 5">
            <a:extLst>
              <a:ext uri="{FF2B5EF4-FFF2-40B4-BE49-F238E27FC236}">
                <a16:creationId xmlns:a16="http://schemas.microsoft.com/office/drawing/2014/main" id="{4A5A01C6-E52C-98D9-9A72-1875013B4E47}"/>
              </a:ext>
            </a:extLst>
          </p:cNvPr>
          <p:cNvSpPr>
            <a:spLocks noGrp="1"/>
          </p:cNvSpPr>
          <p:nvPr>
            <p:ph type="sldNum" sz="quarter" idx="12"/>
          </p:nvPr>
        </p:nvSpPr>
        <p:spPr>
          <a:xfrm>
            <a:off x="11496674" y="6463929"/>
            <a:ext cx="435349" cy="365125"/>
          </a:xfrm>
        </p:spPr>
        <p:txBody>
          <a:bodyPr/>
          <a:lstStyle/>
          <a:p>
            <a:pPr>
              <a:spcAft>
                <a:spcPts val="600"/>
              </a:spcAft>
            </a:pPr>
            <a:fld id="{63D2515C-A37A-744F-8DA2-E1C9190E5349}" type="slidenum">
              <a:rPr lang="en-US" smtClean="0"/>
              <a:pPr>
                <a:spcAft>
                  <a:spcPts val="600"/>
                </a:spcAft>
              </a:pPr>
              <a:t>36</a:t>
            </a:fld>
            <a:endParaRPr lang="en-US"/>
          </a:p>
        </p:txBody>
      </p:sp>
    </p:spTree>
    <p:extLst>
      <p:ext uri="{BB962C8B-B14F-4D97-AF65-F5344CB8AC3E}">
        <p14:creationId xmlns:p14="http://schemas.microsoft.com/office/powerpoint/2010/main" val="2353826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2046780" y="217640"/>
            <a:ext cx="9094204" cy="805543"/>
          </a:xfrm>
        </p:spPr>
        <p:txBody>
          <a:bodyPr>
            <a:normAutofit/>
          </a:bodyPr>
          <a:lstStyle/>
          <a:p>
            <a:r>
              <a:rPr lang="nl-NL" sz="3600" b="1" dirty="0">
                <a:cs typeface="Calibri Light"/>
              </a:rPr>
              <a:t>Wat is de rol van de VNG?</a:t>
            </a:r>
            <a:endParaRPr lang="nl-NL" sz="3600" b="1" dirty="0"/>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sp>
        <p:nvSpPr>
          <p:cNvPr id="7" name="Tijdelijke aanduiding voor inhoud 1">
            <a:extLst>
              <a:ext uri="{FF2B5EF4-FFF2-40B4-BE49-F238E27FC236}">
                <a16:creationId xmlns:a16="http://schemas.microsoft.com/office/drawing/2014/main" id="{106A3B9E-A4A7-2FB8-7B5A-73137D80A283}"/>
              </a:ext>
            </a:extLst>
          </p:cNvPr>
          <p:cNvSpPr txBox="1">
            <a:spLocks/>
          </p:cNvSpPr>
          <p:nvPr/>
        </p:nvSpPr>
        <p:spPr>
          <a:xfrm>
            <a:off x="306604" y="1755554"/>
            <a:ext cx="5082744" cy="2118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200" b="1" dirty="0"/>
              <a:t>VNG-team Mobiliteit</a:t>
            </a:r>
          </a:p>
          <a:p>
            <a:r>
              <a:rPr lang="nl-NL" sz="2200" dirty="0"/>
              <a:t>Lobby &amp; belangenbehartiging</a:t>
            </a:r>
          </a:p>
          <a:p>
            <a:r>
              <a:rPr lang="nl-NL" sz="2200" dirty="0"/>
              <a:t>Uitvoeringsondersteuning gemeenten</a:t>
            </a:r>
          </a:p>
          <a:p>
            <a:endParaRPr lang="nl-NL" sz="2200" dirty="0"/>
          </a:p>
          <a:p>
            <a:endParaRPr lang="nl-NL" sz="2200" dirty="0"/>
          </a:p>
        </p:txBody>
      </p:sp>
      <p:graphicFrame>
        <p:nvGraphicFramePr>
          <p:cNvPr id="8" name="Diagram 58">
            <a:extLst>
              <a:ext uri="{FF2B5EF4-FFF2-40B4-BE49-F238E27FC236}">
                <a16:creationId xmlns:a16="http://schemas.microsoft.com/office/drawing/2014/main" id="{3442FFB7-4622-0853-A77B-895EBB2733A9}"/>
              </a:ext>
            </a:extLst>
          </p:cNvPr>
          <p:cNvGraphicFramePr/>
          <p:nvPr>
            <p:extLst>
              <p:ext uri="{D42A27DB-BD31-4B8C-83A1-F6EECF244321}">
                <p14:modId xmlns:p14="http://schemas.microsoft.com/office/powerpoint/2010/main" val="865224481"/>
              </p:ext>
            </p:extLst>
          </p:nvPr>
        </p:nvGraphicFramePr>
        <p:xfrm>
          <a:off x="5389348" y="1166050"/>
          <a:ext cx="7784206" cy="4734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vaal 8">
            <a:extLst>
              <a:ext uri="{FF2B5EF4-FFF2-40B4-BE49-F238E27FC236}">
                <a16:creationId xmlns:a16="http://schemas.microsoft.com/office/drawing/2014/main" id="{549566AE-C355-4153-B907-40DA2540F2D1}"/>
              </a:ext>
            </a:extLst>
          </p:cNvPr>
          <p:cNvSpPr/>
          <p:nvPr/>
        </p:nvSpPr>
        <p:spPr>
          <a:xfrm>
            <a:off x="8509245" y="2884986"/>
            <a:ext cx="1544412" cy="1419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cs typeface="Calibri"/>
              </a:rPr>
              <a:t>Mobiliteit</a:t>
            </a:r>
            <a:endParaRPr lang="nl-NL" sz="1600" dirty="0"/>
          </a:p>
        </p:txBody>
      </p:sp>
      <p:sp>
        <p:nvSpPr>
          <p:cNvPr id="6" name="Tekstvak 5">
            <a:extLst>
              <a:ext uri="{FF2B5EF4-FFF2-40B4-BE49-F238E27FC236}">
                <a16:creationId xmlns:a16="http://schemas.microsoft.com/office/drawing/2014/main" id="{D229B1AF-CC7D-EEB7-164F-7D0F5133269E}"/>
              </a:ext>
            </a:extLst>
          </p:cNvPr>
          <p:cNvSpPr txBox="1"/>
          <p:nvPr/>
        </p:nvSpPr>
        <p:spPr>
          <a:xfrm>
            <a:off x="108084" y="4304211"/>
            <a:ext cx="7642545" cy="1107996"/>
          </a:xfrm>
          <a:prstGeom prst="rect">
            <a:avLst/>
          </a:prstGeom>
          <a:noFill/>
        </p:spPr>
        <p:txBody>
          <a:bodyPr wrap="square">
            <a:spAutoFit/>
          </a:bodyPr>
          <a:lstStyle/>
          <a:p>
            <a:pPr marL="0" indent="0">
              <a:buNone/>
            </a:pPr>
            <a:r>
              <a:rPr lang="nl-NL" sz="2200" b="1" dirty="0"/>
              <a:t>Bestuurlijke commissies</a:t>
            </a:r>
          </a:p>
          <a:p>
            <a:pPr marL="342900" indent="-342900">
              <a:buFont typeface="Arial" panose="020B0604020202020204" pitchFamily="34" charset="0"/>
              <a:buChar char="•"/>
            </a:pPr>
            <a:r>
              <a:rPr lang="nl-NL" sz="2200" dirty="0"/>
              <a:t>Commissie RWM (Ruimte, Wonen en Mobiliteit)</a:t>
            </a:r>
          </a:p>
          <a:p>
            <a:pPr marL="342900" indent="-342900">
              <a:buFont typeface="Arial" panose="020B0604020202020204" pitchFamily="34" charset="0"/>
              <a:buChar char="•"/>
            </a:pPr>
            <a:r>
              <a:rPr lang="nl-NL" sz="2200" dirty="0"/>
              <a:t>Commissie EKEM (Economie, Klimaat, Energie en Milieu)</a:t>
            </a:r>
          </a:p>
        </p:txBody>
      </p:sp>
    </p:spTree>
    <p:extLst>
      <p:ext uri="{BB962C8B-B14F-4D97-AF65-F5344CB8AC3E}">
        <p14:creationId xmlns:p14="http://schemas.microsoft.com/office/powerpoint/2010/main" val="3774764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FECF0-45B9-1B84-202B-D5D0C6A77CFE}"/>
              </a:ext>
            </a:extLst>
          </p:cNvPr>
          <p:cNvSpPr>
            <a:spLocks noGrp="1"/>
          </p:cNvSpPr>
          <p:nvPr>
            <p:ph type="title"/>
          </p:nvPr>
        </p:nvSpPr>
        <p:spPr>
          <a:xfrm>
            <a:off x="2046780" y="270024"/>
            <a:ext cx="9179167" cy="896028"/>
          </a:xfrm>
        </p:spPr>
        <p:txBody>
          <a:bodyPr>
            <a:normAutofit/>
          </a:bodyPr>
          <a:lstStyle/>
          <a:p>
            <a:r>
              <a:rPr lang="nl-NL" sz="3600" b="1" dirty="0">
                <a:cs typeface="Calibri Light"/>
              </a:rPr>
              <a:t>Samenwerking overheden</a:t>
            </a:r>
            <a:endParaRPr lang="nl-NL" sz="3600" b="1" dirty="0"/>
          </a:p>
        </p:txBody>
      </p:sp>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sp>
        <p:nvSpPr>
          <p:cNvPr id="17" name="Tekstvak 16">
            <a:extLst>
              <a:ext uri="{FF2B5EF4-FFF2-40B4-BE49-F238E27FC236}">
                <a16:creationId xmlns:a16="http://schemas.microsoft.com/office/drawing/2014/main" id="{C7153D67-3161-3F50-4BE7-882DB959D8F1}"/>
              </a:ext>
            </a:extLst>
          </p:cNvPr>
          <p:cNvSpPr txBox="1"/>
          <p:nvPr/>
        </p:nvSpPr>
        <p:spPr>
          <a:xfrm>
            <a:off x="237008" y="1832209"/>
            <a:ext cx="5713668" cy="38164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err="1">
                <a:ln>
                  <a:noFill/>
                </a:ln>
                <a:solidFill>
                  <a:srgbClr val="000000"/>
                </a:solidFill>
                <a:effectLst/>
                <a:uLnTx/>
                <a:uFillTx/>
                <a:latin typeface="Calibri" panose="020F0502020204030204"/>
                <a:ea typeface="+mn-ea"/>
                <a:cs typeface="+mn-cs"/>
              </a:rPr>
              <a:t>IenW</a:t>
            </a:r>
            <a:r>
              <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rPr>
              <a:t> en medeoverheden bespreken de voortgang tenminste twee maal per jaar in bestuurlijk overleg.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rPr>
              <a:t>Een directeurenoverleg en een werkgroep zijn  opgericht om frequent overleg over duurzame mobiliteit te waarborgen.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200" b="1" i="0" u="none" strike="noStrike" kern="1200" cap="none" spc="0" normalizeH="0" baseline="0" noProof="0" dirty="0">
                <a:ln>
                  <a:noFill/>
                </a:ln>
                <a:solidFill>
                  <a:srgbClr val="00B0F0"/>
                </a:solidFill>
                <a:effectLst/>
                <a:uLnTx/>
                <a:uFillTx/>
                <a:latin typeface="Calibri" panose="020F0502020204030204"/>
                <a:ea typeface="+mn-ea"/>
                <a:cs typeface="+mn-cs"/>
              </a:rPr>
              <a:t>Aandachtpunt VNG: minder verkokering in de aanpak van duurzame mobiliteit.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D1A38FA6-2009-DC2D-71B6-07BCF6E1E71C}"/>
              </a:ext>
            </a:extLst>
          </p:cNvPr>
          <p:cNvPicPr>
            <a:picLocks noChangeAspect="1"/>
          </p:cNvPicPr>
          <p:nvPr/>
        </p:nvPicPr>
        <p:blipFill>
          <a:blip r:embed="rId3"/>
          <a:stretch>
            <a:fillRect/>
          </a:stretch>
        </p:blipFill>
        <p:spPr>
          <a:xfrm>
            <a:off x="6983420" y="1815305"/>
            <a:ext cx="1938696" cy="1091279"/>
          </a:xfrm>
          <a:prstGeom prst="rect">
            <a:avLst/>
          </a:prstGeom>
        </p:spPr>
      </p:pic>
      <p:pic>
        <p:nvPicPr>
          <p:cNvPr id="19" name="Afbeelding 18">
            <a:extLst>
              <a:ext uri="{FF2B5EF4-FFF2-40B4-BE49-F238E27FC236}">
                <a16:creationId xmlns:a16="http://schemas.microsoft.com/office/drawing/2014/main" id="{9CBE0D45-A99C-2DA3-56BE-86F7AE9CA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563" y="4679050"/>
            <a:ext cx="1753187" cy="1509688"/>
          </a:xfrm>
          <a:prstGeom prst="rect">
            <a:avLst/>
          </a:prstGeom>
        </p:spPr>
      </p:pic>
      <p:pic>
        <p:nvPicPr>
          <p:cNvPr id="21" name="Afbeelding 20">
            <a:extLst>
              <a:ext uri="{FF2B5EF4-FFF2-40B4-BE49-F238E27FC236}">
                <a16:creationId xmlns:a16="http://schemas.microsoft.com/office/drawing/2014/main" id="{1EC546AF-1A43-8F5D-B5A9-366E15925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8375" y="3946980"/>
            <a:ext cx="2241665" cy="958899"/>
          </a:xfrm>
          <a:prstGeom prst="rect">
            <a:avLst/>
          </a:prstGeom>
        </p:spPr>
      </p:pic>
      <p:pic>
        <p:nvPicPr>
          <p:cNvPr id="27" name="Afbeelding 26">
            <a:extLst>
              <a:ext uri="{FF2B5EF4-FFF2-40B4-BE49-F238E27FC236}">
                <a16:creationId xmlns:a16="http://schemas.microsoft.com/office/drawing/2014/main" id="{E1C4E4C3-AC43-91A2-C0F3-76C33D83C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7719" y="1318666"/>
            <a:ext cx="2603634" cy="3105310"/>
          </a:xfrm>
          <a:prstGeom prst="rect">
            <a:avLst/>
          </a:prstGeom>
        </p:spPr>
      </p:pic>
    </p:spTree>
    <p:extLst>
      <p:ext uri="{BB962C8B-B14F-4D97-AF65-F5344CB8AC3E}">
        <p14:creationId xmlns:p14="http://schemas.microsoft.com/office/powerpoint/2010/main" val="2413689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3C9044B-2E21-A206-E27D-074E7C5933AB}"/>
              </a:ext>
            </a:extLst>
          </p:cNvPr>
          <p:cNvSpPr>
            <a:spLocks noGrp="1"/>
          </p:cNvSpPr>
          <p:nvPr>
            <p:ph type="title"/>
          </p:nvPr>
        </p:nvSpPr>
        <p:spPr/>
        <p:txBody>
          <a:bodyPr/>
          <a:lstStyle/>
          <a:p>
            <a:r>
              <a:rPr lang="nl-NL" dirty="0"/>
              <a:t>VRAGEN?</a:t>
            </a:r>
          </a:p>
        </p:txBody>
      </p:sp>
      <p:sp>
        <p:nvSpPr>
          <p:cNvPr id="4" name="Tijdelijke aanduiding voor datum 3">
            <a:extLst>
              <a:ext uri="{FF2B5EF4-FFF2-40B4-BE49-F238E27FC236}">
                <a16:creationId xmlns:a16="http://schemas.microsoft.com/office/drawing/2014/main" id="{E9CDF76C-537A-F243-8C87-0F5BEB23E5A0}"/>
              </a:ext>
            </a:extLst>
          </p:cNvPr>
          <p:cNvSpPr>
            <a:spLocks noGrp="1"/>
          </p:cNvSpPr>
          <p:nvPr>
            <p:ph type="dt" sz="half" idx="10"/>
          </p:nvPr>
        </p:nvSpPr>
        <p:spPr/>
        <p:txBody>
          <a:bodyPr/>
          <a:lstStyle/>
          <a:p>
            <a:fld id="{6C952479-DC96-4BDD-A11C-552B9625E58D}" type="datetime1">
              <a:rPr lang="en-US" smtClean="0"/>
              <a:t>10/4/2022</a:t>
            </a:fld>
            <a:endParaRPr lang="en-US"/>
          </a:p>
        </p:txBody>
      </p:sp>
      <p:sp>
        <p:nvSpPr>
          <p:cNvPr id="5" name="Tijdelijke aanduiding voor voettekst 4">
            <a:extLst>
              <a:ext uri="{FF2B5EF4-FFF2-40B4-BE49-F238E27FC236}">
                <a16:creationId xmlns:a16="http://schemas.microsoft.com/office/drawing/2014/main" id="{2D6FC4DB-6861-B7B9-09C9-EEB052A2B04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848811-F50B-384B-B430-D3597C1CC6AE}"/>
              </a:ext>
            </a:extLst>
          </p:cNvPr>
          <p:cNvSpPr>
            <a:spLocks noGrp="1"/>
          </p:cNvSpPr>
          <p:nvPr>
            <p:ph type="sldNum" sz="quarter" idx="12"/>
          </p:nvPr>
        </p:nvSpPr>
        <p:spPr/>
        <p:txBody>
          <a:bodyPr/>
          <a:lstStyle/>
          <a:p>
            <a:fld id="{63D2515C-A37A-744F-8DA2-E1C9190E5349}" type="slidenum">
              <a:rPr lang="en-US" smtClean="0"/>
              <a:t>39</a:t>
            </a:fld>
            <a:endParaRPr lang="en-US"/>
          </a:p>
        </p:txBody>
      </p:sp>
    </p:spTree>
    <p:extLst>
      <p:ext uri="{BB962C8B-B14F-4D97-AF65-F5344CB8AC3E}">
        <p14:creationId xmlns:p14="http://schemas.microsoft.com/office/powerpoint/2010/main" val="3102851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4</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sp>
        <p:nvSpPr>
          <p:cNvPr id="19" name="Tekstvak 18">
            <a:extLst>
              <a:ext uri="{FF2B5EF4-FFF2-40B4-BE49-F238E27FC236}">
                <a16:creationId xmlns:a16="http://schemas.microsoft.com/office/drawing/2014/main" id="{2C93FC5A-2128-550F-7DE6-18C2BD7C4A29}"/>
              </a:ext>
            </a:extLst>
          </p:cNvPr>
          <p:cNvSpPr txBox="1"/>
          <p:nvPr/>
        </p:nvSpPr>
        <p:spPr>
          <a:xfrm>
            <a:off x="7173322" y="2470150"/>
            <a:ext cx="4361736" cy="1692771"/>
          </a:xfrm>
          <a:prstGeom prst="rect">
            <a:avLst/>
          </a:prstGeom>
          <a:noFill/>
        </p:spPr>
        <p:txBody>
          <a:bodyPr wrap="square" rtlCol="0">
            <a:spAutoFit/>
          </a:bodyPr>
          <a:lstStyle/>
          <a:p>
            <a:r>
              <a:rPr lang="nl-NL" sz="2800" b="1" dirty="0"/>
              <a:t>Waar denkt u aan bij Duurzame Mobiliteit? </a:t>
            </a:r>
          </a:p>
          <a:p>
            <a:endParaRPr lang="nl-NL" sz="2400" dirty="0"/>
          </a:p>
          <a:p>
            <a:r>
              <a:rPr lang="nl-NL" sz="2400" dirty="0"/>
              <a:t>Geef uw antwoord in de chat.</a:t>
            </a:r>
          </a:p>
        </p:txBody>
      </p:sp>
      <p:pic>
        <p:nvPicPr>
          <p:cNvPr id="21" name="Afbeelding 20">
            <a:extLst>
              <a:ext uri="{FF2B5EF4-FFF2-40B4-BE49-F238E27FC236}">
                <a16:creationId xmlns:a16="http://schemas.microsoft.com/office/drawing/2014/main" id="{92593F65-65E0-FCB6-E66D-390CF007C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648" y="1393025"/>
            <a:ext cx="5651137" cy="3774533"/>
          </a:xfrm>
          <a:prstGeom prst="rect">
            <a:avLst/>
          </a:prstGeom>
        </p:spPr>
      </p:pic>
      <p:sp>
        <p:nvSpPr>
          <p:cNvPr id="22" name="Tekstvak 21">
            <a:extLst>
              <a:ext uri="{FF2B5EF4-FFF2-40B4-BE49-F238E27FC236}">
                <a16:creationId xmlns:a16="http://schemas.microsoft.com/office/drawing/2014/main" id="{5971BC13-09A9-A243-444A-AA8BA1DE883E}"/>
              </a:ext>
            </a:extLst>
          </p:cNvPr>
          <p:cNvSpPr txBox="1"/>
          <p:nvPr/>
        </p:nvSpPr>
        <p:spPr>
          <a:xfrm>
            <a:off x="3325222" y="528979"/>
            <a:ext cx="7696200" cy="646331"/>
          </a:xfrm>
          <a:prstGeom prst="rect">
            <a:avLst/>
          </a:prstGeom>
          <a:noFill/>
        </p:spPr>
        <p:txBody>
          <a:bodyPr wrap="square" rtlCol="0">
            <a:spAutoFit/>
          </a:bodyPr>
          <a:lstStyle/>
          <a:p>
            <a:r>
              <a:rPr lang="nl-NL" sz="3600" b="1" dirty="0">
                <a:latin typeface="+mj-lt"/>
              </a:rPr>
              <a:t>Duurzame Mobiliteit</a:t>
            </a:r>
          </a:p>
        </p:txBody>
      </p:sp>
      <p:sp>
        <p:nvSpPr>
          <p:cNvPr id="24" name="Tekstvak 23">
            <a:extLst>
              <a:ext uri="{FF2B5EF4-FFF2-40B4-BE49-F238E27FC236}">
                <a16:creationId xmlns:a16="http://schemas.microsoft.com/office/drawing/2014/main" id="{95FF2348-B564-0F2E-21F4-FC8D5601CB68}"/>
              </a:ext>
            </a:extLst>
          </p:cNvPr>
          <p:cNvSpPr txBox="1"/>
          <p:nvPr/>
        </p:nvSpPr>
        <p:spPr>
          <a:xfrm>
            <a:off x="1025241" y="5464975"/>
            <a:ext cx="10157823" cy="369332"/>
          </a:xfrm>
          <a:prstGeom prst="rect">
            <a:avLst/>
          </a:prstGeom>
          <a:noFill/>
        </p:spPr>
        <p:txBody>
          <a:bodyPr wrap="square">
            <a:spAutoFit/>
          </a:bodyPr>
          <a:lstStyle/>
          <a:p>
            <a:pPr algn="l"/>
            <a:r>
              <a:rPr lang="nl-NL" b="0" i="0" dirty="0">
                <a:solidFill>
                  <a:srgbClr val="545D6D"/>
                </a:solidFill>
                <a:effectLst/>
                <a:cs typeface="Calibri" panose="020F0502020204030204" pitchFamily="34" charset="0"/>
              </a:rPr>
              <a:t>De Duitse </a:t>
            </a:r>
            <a:r>
              <a:rPr lang="nl-NL" b="0" i="0" dirty="0" err="1">
                <a:solidFill>
                  <a:srgbClr val="545D6D"/>
                </a:solidFill>
                <a:effectLst/>
                <a:cs typeface="Calibri" panose="020F0502020204030204" pitchFamily="34" charset="0"/>
              </a:rPr>
              <a:t>Flocken</a:t>
            </a:r>
            <a:r>
              <a:rPr lang="nl-NL" b="0" i="0" dirty="0">
                <a:solidFill>
                  <a:srgbClr val="545D6D"/>
                </a:solidFill>
                <a:effectLst/>
                <a:cs typeface="Calibri" panose="020F0502020204030204" pitchFamily="34" charset="0"/>
              </a:rPr>
              <a:t> Elektrowagen uit 1888 wordt gezien als de eerste elektrische auto ter wereld.</a:t>
            </a:r>
          </a:p>
        </p:txBody>
      </p:sp>
    </p:spTree>
    <p:extLst>
      <p:ext uri="{BB962C8B-B14F-4D97-AF65-F5344CB8AC3E}">
        <p14:creationId xmlns:p14="http://schemas.microsoft.com/office/powerpoint/2010/main" val="549920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C10385D1-86D9-2DB8-E49F-48A4C25B0258}"/>
              </a:ext>
            </a:extLst>
          </p:cNvPr>
          <p:cNvSpPr>
            <a:spLocks noGrp="1"/>
          </p:cNvSpPr>
          <p:nvPr>
            <p:ph type="subTitle" idx="1"/>
          </p:nvPr>
        </p:nvSpPr>
        <p:spPr>
          <a:xfrm>
            <a:off x="695325" y="5445787"/>
            <a:ext cx="10789620" cy="742576"/>
          </a:xfrm>
        </p:spPr>
        <p:txBody>
          <a:bodyPr/>
          <a:lstStyle/>
          <a:p>
            <a:r>
              <a:rPr lang="nl-NL" dirty="0"/>
              <a:t>met Emma van Bree, raadslid in Leiden</a:t>
            </a:r>
          </a:p>
        </p:txBody>
      </p:sp>
      <p:sp>
        <p:nvSpPr>
          <p:cNvPr id="3" name="Titel 2">
            <a:extLst>
              <a:ext uri="{FF2B5EF4-FFF2-40B4-BE49-F238E27FC236}">
                <a16:creationId xmlns:a16="http://schemas.microsoft.com/office/drawing/2014/main" id="{E4862C6D-23E3-440A-2345-55F9536AE1A8}"/>
              </a:ext>
            </a:extLst>
          </p:cNvPr>
          <p:cNvSpPr>
            <a:spLocks noGrp="1"/>
          </p:cNvSpPr>
          <p:nvPr>
            <p:ph type="title"/>
          </p:nvPr>
        </p:nvSpPr>
        <p:spPr>
          <a:xfrm>
            <a:off x="689460" y="4523250"/>
            <a:ext cx="10795485" cy="784754"/>
          </a:xfrm>
        </p:spPr>
        <p:txBody>
          <a:bodyPr/>
          <a:lstStyle/>
          <a:p>
            <a:r>
              <a:rPr lang="nl-NL" dirty="0"/>
              <a:t>Interview</a:t>
            </a:r>
          </a:p>
        </p:txBody>
      </p:sp>
      <p:sp>
        <p:nvSpPr>
          <p:cNvPr id="4" name="Tijdelijke aanduiding voor datum 3">
            <a:extLst>
              <a:ext uri="{FF2B5EF4-FFF2-40B4-BE49-F238E27FC236}">
                <a16:creationId xmlns:a16="http://schemas.microsoft.com/office/drawing/2014/main" id="{F28BF9FB-6F9E-EFC6-A9E0-DBF1B500DAC0}"/>
              </a:ext>
            </a:extLst>
          </p:cNvPr>
          <p:cNvSpPr>
            <a:spLocks noGrp="1"/>
          </p:cNvSpPr>
          <p:nvPr>
            <p:ph type="dt" sz="half" idx="10"/>
          </p:nvPr>
        </p:nvSpPr>
        <p:spPr/>
        <p:txBody>
          <a:bodyPr/>
          <a:lstStyle/>
          <a:p>
            <a:fld id="{7C57D424-6796-45A6-8C5A-5867D6D4EAE4}" type="datetime1">
              <a:rPr lang="en-US" smtClean="0"/>
              <a:pPr/>
              <a:t>10/4/2022</a:t>
            </a:fld>
            <a:endParaRPr lang="en-US" dirty="0"/>
          </a:p>
        </p:txBody>
      </p:sp>
      <p:sp>
        <p:nvSpPr>
          <p:cNvPr id="5" name="Tijdelijke aanduiding voor voettekst 4">
            <a:extLst>
              <a:ext uri="{FF2B5EF4-FFF2-40B4-BE49-F238E27FC236}">
                <a16:creationId xmlns:a16="http://schemas.microsoft.com/office/drawing/2014/main" id="{DD7E7A7C-0AAA-2982-9A07-61C7D073F96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EF0DE13B-69F4-8646-0ECE-2ED8CDD53CC1}"/>
              </a:ext>
            </a:extLst>
          </p:cNvPr>
          <p:cNvSpPr>
            <a:spLocks noGrp="1"/>
          </p:cNvSpPr>
          <p:nvPr>
            <p:ph type="sldNum" sz="quarter" idx="12"/>
          </p:nvPr>
        </p:nvSpPr>
        <p:spPr/>
        <p:txBody>
          <a:bodyPr/>
          <a:lstStyle/>
          <a:p>
            <a:fld id="{63D2515C-A37A-744F-8DA2-E1C9190E5349}" type="slidenum">
              <a:rPr lang="en-US" smtClean="0"/>
              <a:pPr/>
              <a:t>40</a:t>
            </a:fld>
            <a:endParaRPr lang="en-US" dirty="0"/>
          </a:p>
        </p:txBody>
      </p:sp>
    </p:spTree>
    <p:extLst>
      <p:ext uri="{BB962C8B-B14F-4D97-AF65-F5344CB8AC3E}">
        <p14:creationId xmlns:p14="http://schemas.microsoft.com/office/powerpoint/2010/main" val="2424940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pic>
        <p:nvPicPr>
          <p:cNvPr id="13" name="Afbeelding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51008">
            <a:off x="3863752" y="2239261"/>
            <a:ext cx="2616982" cy="35080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hthoek 24">
            <a:extLst>
              <a:ext uri="{FF2B5EF4-FFF2-40B4-BE49-F238E27FC236}">
                <a16:creationId xmlns:a16="http://schemas.microsoft.com/office/drawing/2014/main" id="{C805C836-F8BB-4A9F-A0C9-DE3C93912272}"/>
              </a:ext>
            </a:extLst>
          </p:cNvPr>
          <p:cNvSpPr/>
          <p:nvPr/>
        </p:nvSpPr>
        <p:spPr>
          <a:xfrm>
            <a:off x="4744641" y="1137324"/>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9385" y="806132"/>
            <a:ext cx="3695895" cy="469042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 name="Afbeelding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2368" y="3725336"/>
            <a:ext cx="3290173" cy="23265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fbeelding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956" y="672445"/>
            <a:ext cx="3547950" cy="5768478"/>
          </a:xfrm>
          <a:prstGeom prst="rect">
            <a:avLst/>
          </a:prstGeom>
          <a:ln>
            <a:noFill/>
          </a:ln>
          <a:effectLst>
            <a:outerShdw blurRad="190500" algn="tl" rotWithShape="0">
              <a:srgbClr val="000000">
                <a:alpha val="70000"/>
              </a:srgbClr>
            </a:outerShdw>
          </a:effectLst>
        </p:spPr>
      </p:pic>
      <p:pic>
        <p:nvPicPr>
          <p:cNvPr id="4" name="Afbeelding 3">
            <a:extLst>
              <a:ext uri="{FF2B5EF4-FFF2-40B4-BE49-F238E27FC236}">
                <a16:creationId xmlns:a16="http://schemas.microsoft.com/office/drawing/2014/main" id="{B0C56BC8-3D6E-403B-9DA6-A56CC4D9D984}"/>
              </a:ext>
            </a:extLst>
          </p:cNvPr>
          <p:cNvPicPr>
            <a:picLocks noChangeAspect="1"/>
          </p:cNvPicPr>
          <p:nvPr/>
        </p:nvPicPr>
        <p:blipFill rotWithShape="1">
          <a:blip r:embed="rId8"/>
          <a:srcRect l="13525" r="13719"/>
          <a:stretch/>
        </p:blipFill>
        <p:spPr>
          <a:xfrm>
            <a:off x="9472003" y="3604773"/>
            <a:ext cx="2488041" cy="2567658"/>
          </a:xfrm>
          <a:prstGeom prst="rect">
            <a:avLst/>
          </a:prstGeom>
        </p:spPr>
      </p:pic>
    </p:spTree>
    <p:extLst>
      <p:ext uri="{BB962C8B-B14F-4D97-AF65-F5344CB8AC3E}">
        <p14:creationId xmlns:p14="http://schemas.microsoft.com/office/powerpoint/2010/main" val="1428882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ep 13"/>
          <p:cNvGrpSpPr/>
          <p:nvPr/>
        </p:nvGrpSpPr>
        <p:grpSpPr>
          <a:xfrm>
            <a:off x="-207264" y="-2910967"/>
            <a:ext cx="12399264" cy="4736592"/>
            <a:chOff x="0" y="-1"/>
            <a:chExt cx="11960352" cy="4398265"/>
          </a:xfrm>
        </p:grpSpPr>
        <p:pic>
          <p:nvPicPr>
            <p:cNvPr id="15" name="Afbeelding 14"/>
            <p:cNvPicPr>
              <a:picLocks noChangeAspect="1"/>
            </p:cNvPicPr>
            <p:nvPr/>
          </p:nvPicPr>
          <p:blipFill rotWithShape="1">
            <a:blip r:embed="rId3">
              <a:extLst>
                <a:ext uri="{28A0092B-C50C-407E-A947-70E740481C1C}">
                  <a14:useLocalDpi xmlns:a14="http://schemas.microsoft.com/office/drawing/2010/main" val="0"/>
                </a:ext>
              </a:extLst>
            </a:blip>
            <a:srcRect l="185" t="26819" r="1050" b="6059"/>
            <a:stretch/>
          </p:blipFill>
          <p:spPr>
            <a:xfrm>
              <a:off x="0" y="-1"/>
              <a:ext cx="11960352" cy="4260283"/>
            </a:xfrm>
            <a:prstGeom prst="rect">
              <a:avLst/>
            </a:prstGeom>
          </p:spPr>
        </p:pic>
        <p:sp>
          <p:nvSpPr>
            <p:cNvPr id="16" name="Rechthoek 15"/>
            <p:cNvSpPr/>
            <p:nvPr/>
          </p:nvSpPr>
          <p:spPr>
            <a:xfrm>
              <a:off x="4489704" y="3749040"/>
              <a:ext cx="2313432" cy="649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25" name="Rechthoek 24">
            <a:extLst>
              <a:ext uri="{FF2B5EF4-FFF2-40B4-BE49-F238E27FC236}">
                <a16:creationId xmlns:a16="http://schemas.microsoft.com/office/drawing/2014/main" id="{C805C836-F8BB-4A9F-A0C9-DE3C93912272}"/>
              </a:ext>
            </a:extLst>
          </p:cNvPr>
          <p:cNvSpPr/>
          <p:nvPr/>
        </p:nvSpPr>
        <p:spPr>
          <a:xfrm>
            <a:off x="4146426" y="1086550"/>
            <a:ext cx="240424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b="1" dirty="0">
                <a:solidFill>
                  <a:srgbClr val="006699"/>
                </a:solidFill>
                <a:latin typeface="Franklin Gothic Book" panose="020B0503020102020204" pitchFamily="34" charset="0"/>
              </a:rPr>
              <a:t>Informatie</a:t>
            </a:r>
            <a:endParaRPr kumimoji="0" lang="x-none" sz="4000" b="0" i="0" u="none" strike="noStrike" kern="1200" cap="none" spc="0" normalizeH="0" baseline="0" noProof="0" dirty="0">
              <a:ln>
                <a:noFill/>
              </a:ln>
              <a:solidFill>
                <a:srgbClr val="006699"/>
              </a:solidFill>
              <a:effectLst/>
              <a:uLnTx/>
              <a:uFillTx/>
              <a:latin typeface="Franklin Gothic Book" panose="020B0503020102020204" pitchFamily="34" charset="0"/>
              <a:ea typeface="+mn-ea"/>
              <a:cs typeface="+mn-cs"/>
            </a:endParaRPr>
          </a:p>
        </p:txBody>
      </p:sp>
      <p:pic>
        <p:nvPicPr>
          <p:cNvPr id="3" name="Afbeelding 2"/>
          <p:cNvPicPr>
            <a:picLocks noChangeAspect="1"/>
          </p:cNvPicPr>
          <p:nvPr/>
        </p:nvPicPr>
        <p:blipFill>
          <a:blip r:embed="rId4"/>
          <a:srcRect/>
          <a:stretch/>
        </p:blipFill>
        <p:spPr>
          <a:xfrm>
            <a:off x="7512823" y="0"/>
            <a:ext cx="4331084" cy="28809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Afbeelding 4"/>
          <p:cNvPicPr>
            <a:picLocks noChangeAspect="1"/>
          </p:cNvPicPr>
          <p:nvPr/>
        </p:nvPicPr>
        <p:blipFill>
          <a:blip r:embed="rId5"/>
          <a:srcRect/>
          <a:stretch/>
        </p:blipFill>
        <p:spPr>
          <a:xfrm rot="20919123">
            <a:off x="242999" y="-156687"/>
            <a:ext cx="2757708" cy="3902246"/>
          </a:xfrm>
          <a:prstGeom prst="rect">
            <a:avLst/>
          </a:prstGeom>
          <a:ln>
            <a:noFill/>
          </a:ln>
          <a:effectLst>
            <a:outerShdw blurRad="190500" algn="tl" rotWithShape="0">
              <a:srgbClr val="000000">
                <a:alpha val="70000"/>
              </a:srgbClr>
            </a:outerShdw>
          </a:effectLst>
        </p:spPr>
      </p:pic>
      <p:pic>
        <p:nvPicPr>
          <p:cNvPr id="13" name="Afbeelding 12"/>
          <p:cNvPicPr>
            <a:picLocks noChangeAspect="1"/>
          </p:cNvPicPr>
          <p:nvPr/>
        </p:nvPicPr>
        <p:blipFill>
          <a:blip r:embed="rId6"/>
          <a:srcRect/>
          <a:stretch/>
        </p:blipFill>
        <p:spPr>
          <a:xfrm rot="551008">
            <a:off x="3170993" y="2499733"/>
            <a:ext cx="5228506" cy="255714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fbeelding 1"/>
          <p:cNvPicPr>
            <a:picLocks noChangeAspect="1"/>
          </p:cNvPicPr>
          <p:nvPr/>
        </p:nvPicPr>
        <p:blipFill>
          <a:blip r:embed="rId7"/>
          <a:srcRect/>
          <a:stretch/>
        </p:blipFill>
        <p:spPr>
          <a:xfrm>
            <a:off x="7636688" y="3815880"/>
            <a:ext cx="4207219" cy="2419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hthoek 5">
            <a:extLst>
              <a:ext uri="{FF2B5EF4-FFF2-40B4-BE49-F238E27FC236}">
                <a16:creationId xmlns:a16="http://schemas.microsoft.com/office/drawing/2014/main" id="{3DAA21D5-F561-2452-3731-FD103EB9B728}"/>
              </a:ext>
            </a:extLst>
          </p:cNvPr>
          <p:cNvSpPr/>
          <p:nvPr/>
        </p:nvSpPr>
        <p:spPr>
          <a:xfrm>
            <a:off x="5977217" y="3244334"/>
            <a:ext cx="237566" cy="369332"/>
          </a:xfrm>
          <a:prstGeom prst="rect">
            <a:avLst/>
          </a:prstGeom>
        </p:spPr>
        <p:txBody>
          <a:bodyPr wrap="square">
            <a:spAutoFit/>
          </a:bodyPr>
          <a:lstStyle/>
          <a:p>
            <a:r>
              <a:rPr lang="nl-NL" dirty="0">
                <a:solidFill>
                  <a:srgbClr val="000000"/>
                </a:solidFill>
                <a:latin typeface="-webkit-standard"/>
              </a:rPr>
              <a:t> </a:t>
            </a:r>
            <a:endParaRPr lang="nl-NL" dirty="0"/>
          </a:p>
        </p:txBody>
      </p:sp>
      <p:pic>
        <p:nvPicPr>
          <p:cNvPr id="12" name="Afbeelding 11">
            <a:extLst>
              <a:ext uri="{FF2B5EF4-FFF2-40B4-BE49-F238E27FC236}">
                <a16:creationId xmlns:a16="http://schemas.microsoft.com/office/drawing/2014/main" id="{F6FE0B1C-3B97-1440-A7D8-E17490BE6AE5}"/>
              </a:ext>
            </a:extLst>
          </p:cNvPr>
          <p:cNvPicPr>
            <a:picLocks noChangeAspect="1"/>
          </p:cNvPicPr>
          <p:nvPr/>
        </p:nvPicPr>
        <p:blipFill>
          <a:blip r:embed="rId8"/>
          <a:srcRect/>
          <a:stretch/>
        </p:blipFill>
        <p:spPr>
          <a:xfrm>
            <a:off x="348093" y="4513620"/>
            <a:ext cx="3585711" cy="19633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1757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18636D0-BAE0-4D9E-A5D2-3FDC94DD1C45}"/>
              </a:ext>
            </a:extLst>
          </p:cNvPr>
          <p:cNvPicPr>
            <a:picLocks noChangeAspect="1"/>
          </p:cNvPicPr>
          <p:nvPr/>
        </p:nvPicPr>
        <p:blipFill>
          <a:blip r:embed="rId3"/>
          <a:stretch>
            <a:fillRect/>
          </a:stretch>
        </p:blipFill>
        <p:spPr>
          <a:xfrm>
            <a:off x="108084" y="74773"/>
            <a:ext cx="1938696" cy="1091279"/>
          </a:xfrm>
          <a:prstGeom prst="rect">
            <a:avLst/>
          </a:prstGeom>
        </p:spPr>
      </p:pic>
      <p:sp>
        <p:nvSpPr>
          <p:cNvPr id="13" name="Tekstvak 12">
            <a:extLst>
              <a:ext uri="{FF2B5EF4-FFF2-40B4-BE49-F238E27FC236}">
                <a16:creationId xmlns:a16="http://schemas.microsoft.com/office/drawing/2014/main" id="{F78008FD-EDE6-8F44-DB85-C665B99A230D}"/>
              </a:ext>
            </a:extLst>
          </p:cNvPr>
          <p:cNvSpPr txBox="1"/>
          <p:nvPr/>
        </p:nvSpPr>
        <p:spPr>
          <a:xfrm>
            <a:off x="858345" y="2880201"/>
            <a:ext cx="9198591" cy="1938992"/>
          </a:xfrm>
          <a:prstGeom prst="rect">
            <a:avLst/>
          </a:prstGeom>
          <a:noFill/>
        </p:spPr>
        <p:txBody>
          <a:bodyPr wrap="square" rtlCol="0">
            <a:spAutoFit/>
          </a:bodyPr>
          <a:lstStyle/>
          <a:p>
            <a:r>
              <a:rPr lang="nl-NL" sz="2400" b="1" dirty="0"/>
              <a:t>Voor meer informatie: </a:t>
            </a:r>
          </a:p>
          <a:p>
            <a:r>
              <a:rPr lang="nl-NL" sz="2400" dirty="0"/>
              <a:t>vng.nl/rubrieken/onderwerpen/mobiliteit.nl</a:t>
            </a:r>
          </a:p>
          <a:p>
            <a:r>
              <a:rPr lang="nl-NL" sz="2400" dirty="0"/>
              <a:t>Carolin </a:t>
            </a:r>
            <a:r>
              <a:rPr lang="nl-NL" sz="2400" dirty="0" err="1"/>
              <a:t>Röther</a:t>
            </a:r>
            <a:r>
              <a:rPr lang="nl-NL" sz="2400" dirty="0"/>
              <a:t> (</a:t>
            </a:r>
            <a:r>
              <a:rPr lang="nl-NL" sz="2400" dirty="0">
                <a:hlinkClick r:id="rId4"/>
              </a:rPr>
              <a:t>carolin.rother@vng.nl</a:t>
            </a:r>
            <a:r>
              <a:rPr lang="nl-NL" sz="2400" dirty="0"/>
              <a:t>) </a:t>
            </a:r>
          </a:p>
          <a:p>
            <a:r>
              <a:rPr lang="nl-NL" sz="2400" dirty="0"/>
              <a:t>Thomas Koorn (</a:t>
            </a:r>
            <a:r>
              <a:rPr lang="nl-NL" sz="2400" dirty="0">
                <a:hlinkClick r:id="rId5"/>
              </a:rPr>
              <a:t>thomas.koorn@vng.nl</a:t>
            </a:r>
            <a:r>
              <a:rPr lang="nl-NL" sz="2400" dirty="0"/>
              <a:t>)</a:t>
            </a:r>
          </a:p>
          <a:p>
            <a:endParaRPr lang="nl-NL" sz="2400" b="1" dirty="0"/>
          </a:p>
        </p:txBody>
      </p:sp>
    </p:spTree>
    <p:extLst>
      <p:ext uri="{BB962C8B-B14F-4D97-AF65-F5344CB8AC3E}">
        <p14:creationId xmlns:p14="http://schemas.microsoft.com/office/powerpoint/2010/main" val="1515383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A7BFC-B26D-334D-A8C1-79A2025B80BD}"/>
              </a:ext>
            </a:extLst>
          </p:cNvPr>
          <p:cNvSpPr>
            <a:spLocks noGrp="1"/>
          </p:cNvSpPr>
          <p:nvPr>
            <p:ph type="title"/>
          </p:nvPr>
        </p:nvSpPr>
        <p:spPr>
          <a:xfrm>
            <a:off x="1285240" y="1236481"/>
            <a:ext cx="10044748" cy="820919"/>
          </a:xfrm>
        </p:spPr>
        <p:txBody>
          <a:bodyPr anchor="ctr">
            <a:normAutofit fontScale="90000"/>
          </a:bodyPr>
          <a:lstStyle/>
          <a:p>
            <a:r>
              <a:rPr lang="nl-NL" sz="5000" dirty="0"/>
              <a:t>Vervolg inwerkprogramma raadsleden?</a:t>
            </a:r>
          </a:p>
        </p:txBody>
      </p:sp>
      <p:sp>
        <p:nvSpPr>
          <p:cNvPr id="3" name="Tijdelijke aanduiding voor inhoud 2">
            <a:extLst>
              <a:ext uri="{FF2B5EF4-FFF2-40B4-BE49-F238E27FC236}">
                <a16:creationId xmlns:a16="http://schemas.microsoft.com/office/drawing/2014/main" id="{C0BC4B25-E996-2540-A2BB-AE9C0070C64E}"/>
              </a:ext>
            </a:extLst>
          </p:cNvPr>
          <p:cNvSpPr>
            <a:spLocks noGrp="1"/>
          </p:cNvSpPr>
          <p:nvPr>
            <p:ph idx="1"/>
          </p:nvPr>
        </p:nvSpPr>
        <p:spPr>
          <a:xfrm>
            <a:off x="948804" y="2308024"/>
            <a:ext cx="10717619" cy="3816330"/>
          </a:xfrm>
        </p:spPr>
        <p:txBody>
          <a:bodyPr anchor="t">
            <a:normAutofit/>
          </a:bodyPr>
          <a:lstStyle/>
          <a:p>
            <a:pPr lvl="1"/>
            <a:endParaRPr lang="nl-NL" sz="2000"/>
          </a:p>
          <a:p>
            <a:pPr marL="0" indent="0">
              <a:buNone/>
            </a:pPr>
            <a:endParaRPr lang="nl-NL" sz="1300"/>
          </a:p>
          <a:p>
            <a:pPr marL="0" indent="0">
              <a:buNone/>
            </a:pPr>
            <a:endParaRPr lang="nl-NL" sz="1300" dirty="0"/>
          </a:p>
        </p:txBody>
      </p:sp>
      <p:graphicFrame>
        <p:nvGraphicFramePr>
          <p:cNvPr id="5" name="Tabel 4">
            <a:extLst>
              <a:ext uri="{FF2B5EF4-FFF2-40B4-BE49-F238E27FC236}">
                <a16:creationId xmlns:a16="http://schemas.microsoft.com/office/drawing/2014/main" id="{82296D73-A353-4E78-AA13-7E1B785B2AA2}"/>
              </a:ext>
            </a:extLst>
          </p:cNvPr>
          <p:cNvGraphicFramePr>
            <a:graphicFrameLocks noGrp="1"/>
          </p:cNvGraphicFramePr>
          <p:nvPr>
            <p:extLst>
              <p:ext uri="{D42A27DB-BD31-4B8C-83A1-F6EECF244321}">
                <p14:modId xmlns:p14="http://schemas.microsoft.com/office/powerpoint/2010/main" val="2977341385"/>
              </p:ext>
            </p:extLst>
          </p:nvPr>
        </p:nvGraphicFramePr>
        <p:xfrm>
          <a:off x="1488558" y="2917371"/>
          <a:ext cx="9841430" cy="2443585"/>
        </p:xfrm>
        <a:graphic>
          <a:graphicData uri="http://schemas.openxmlformats.org/drawingml/2006/table">
            <a:tbl>
              <a:tblPr firstRow="1" firstCol="1" bandRow="1">
                <a:tableStyleId>{5C22544A-7EE6-4342-B048-85BDC9FD1C3A}</a:tableStyleId>
              </a:tblPr>
              <a:tblGrid>
                <a:gridCol w="4868699">
                  <a:extLst>
                    <a:ext uri="{9D8B030D-6E8A-4147-A177-3AD203B41FA5}">
                      <a16:colId xmlns:a16="http://schemas.microsoft.com/office/drawing/2014/main" val="3212343338"/>
                    </a:ext>
                  </a:extLst>
                </a:gridCol>
                <a:gridCol w="4972731">
                  <a:extLst>
                    <a:ext uri="{9D8B030D-6E8A-4147-A177-3AD203B41FA5}">
                      <a16:colId xmlns:a16="http://schemas.microsoft.com/office/drawing/2014/main" val="541955891"/>
                    </a:ext>
                  </a:extLst>
                </a:gridCol>
              </a:tblGrid>
              <a:tr h="2069570">
                <a:tc>
                  <a:txBody>
                    <a:bodyPr/>
                    <a:lstStyle/>
                    <a:p>
                      <a:pPr marL="9525" indent="-6350">
                        <a:lnSpc>
                          <a:spcPct val="107000"/>
                        </a:lnSpc>
                        <a:spcAft>
                          <a:spcPts val="20"/>
                        </a:spcAft>
                      </a:pPr>
                      <a:r>
                        <a:rPr lang="nl-NL" sz="2400" b="0" dirty="0">
                          <a:solidFill>
                            <a:schemeClr val="tx1"/>
                          </a:solidFill>
                          <a:effectLst/>
                          <a:latin typeface="Calibri" panose="020F0502020204030204" pitchFamily="34" charset="0"/>
                          <a:cs typeface="Calibri" panose="020F0502020204030204" pitchFamily="34" charset="0"/>
                        </a:rPr>
                        <a:t>Thema’s gemist?</a:t>
                      </a:r>
                    </a:p>
                    <a:p>
                      <a:pPr marL="9525" indent="-6350">
                        <a:lnSpc>
                          <a:spcPct val="107000"/>
                        </a:lnSpc>
                        <a:spcAft>
                          <a:spcPts val="20"/>
                        </a:spcAft>
                      </a:pPr>
                      <a:r>
                        <a:rPr lang="nl-NL" sz="2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Zijn er wensen?</a:t>
                      </a:r>
                    </a:p>
                  </a:txBody>
                  <a:tcPr marL="68580" marR="68580" marT="0" marB="0">
                    <a:solidFill>
                      <a:schemeClr val="bg2"/>
                    </a:solidFill>
                  </a:tcPr>
                </a:tc>
                <a:tc>
                  <a:txBody>
                    <a:bodyPr/>
                    <a:lstStyle/>
                    <a:p>
                      <a:pPr marL="9525" indent="-6350">
                        <a:lnSpc>
                          <a:spcPct val="107000"/>
                        </a:lnSpc>
                        <a:spcAft>
                          <a:spcPts val="20"/>
                        </a:spcAft>
                      </a:pPr>
                      <a:r>
                        <a:rPr lang="en-US" sz="2400" b="0" dirty="0">
                          <a:solidFill>
                            <a:schemeClr val="tx1"/>
                          </a:solidFill>
                          <a:effectLst/>
                          <a:latin typeface="Calibri" panose="020F0502020204030204" pitchFamily="34" charset="0"/>
                          <a:cs typeface="Calibri" panose="020F0502020204030204" pitchFamily="34" charset="0"/>
                        </a:rPr>
                        <a:t> Meer? Minder? Anders?</a:t>
                      </a:r>
                    </a:p>
                    <a:p>
                      <a:pPr marL="9525" indent="-6350">
                        <a:lnSpc>
                          <a:spcPct val="107000"/>
                        </a:lnSpc>
                        <a:spcAft>
                          <a:spcPts val="20"/>
                        </a:spcAft>
                      </a:pPr>
                      <a:r>
                        <a:rPr lang="en-US" sz="2400" b="0" dirty="0">
                          <a:solidFill>
                            <a:schemeClr val="tx1"/>
                          </a:solidFill>
                          <a:effectLst/>
                          <a:latin typeface="Calibri" panose="020F0502020204030204" pitchFamily="34" charset="0"/>
                          <a:cs typeface="Calibri" panose="020F0502020204030204" pitchFamily="34" charset="0"/>
                        </a:rPr>
                        <a:t>Hoe </a:t>
                      </a:r>
                      <a:r>
                        <a:rPr lang="en-US" sz="2400" b="0" dirty="0" err="1">
                          <a:solidFill>
                            <a:schemeClr val="tx1"/>
                          </a:solidFill>
                          <a:effectLst/>
                          <a:latin typeface="Calibri" panose="020F0502020204030204" pitchFamily="34" charset="0"/>
                          <a:cs typeface="Calibri" panose="020F0502020204030204" pitchFamily="34" charset="0"/>
                        </a:rPr>
                        <a:t>komen</a:t>
                      </a:r>
                      <a:r>
                        <a:rPr lang="en-US" sz="2400" b="0" dirty="0">
                          <a:solidFill>
                            <a:schemeClr val="tx1"/>
                          </a:solidFill>
                          <a:effectLst/>
                          <a:latin typeface="Calibri" panose="020F0502020204030204" pitchFamily="34" charset="0"/>
                          <a:cs typeface="Calibri" panose="020F0502020204030204" pitchFamily="34" charset="0"/>
                        </a:rPr>
                        <a:t> </a:t>
                      </a:r>
                      <a:r>
                        <a:rPr lang="en-US" sz="2400" b="0" dirty="0" err="1">
                          <a:solidFill>
                            <a:schemeClr val="tx1"/>
                          </a:solidFill>
                          <a:effectLst/>
                          <a:latin typeface="Calibri" panose="020F0502020204030204" pitchFamily="34" charset="0"/>
                          <a:cs typeface="Calibri" panose="020F0502020204030204" pitchFamily="34" charset="0"/>
                        </a:rPr>
                        <a:t>volksvertegenwoordigers</a:t>
                      </a:r>
                      <a:r>
                        <a:rPr lang="en-US" sz="2400" b="0" dirty="0">
                          <a:solidFill>
                            <a:schemeClr val="tx1"/>
                          </a:solidFill>
                          <a:effectLst/>
                          <a:latin typeface="Calibri" panose="020F0502020204030204" pitchFamily="34" charset="0"/>
                          <a:cs typeface="Calibri" panose="020F0502020204030204" pitchFamily="34" charset="0"/>
                        </a:rPr>
                        <a:t> in </a:t>
                      </a:r>
                      <a:r>
                        <a:rPr lang="en-US" sz="2400" b="0" dirty="0" err="1">
                          <a:solidFill>
                            <a:schemeClr val="tx1"/>
                          </a:solidFill>
                          <a:effectLst/>
                          <a:latin typeface="Calibri" panose="020F0502020204030204" pitchFamily="34" charset="0"/>
                          <a:cs typeface="Calibri" panose="020F0502020204030204" pitchFamily="34" charset="0"/>
                        </a:rPr>
                        <a:t>positie</a:t>
                      </a:r>
                      <a:r>
                        <a:rPr lang="en-US" sz="2400" b="0" dirty="0">
                          <a:solidFill>
                            <a:schemeClr val="tx1"/>
                          </a:solidFill>
                          <a:effectLst/>
                          <a:latin typeface="Calibri" panose="020F0502020204030204" pitchFamily="34" charset="0"/>
                          <a:cs typeface="Calibri" panose="020F0502020204030204" pitchFamily="34" charset="0"/>
                        </a:rPr>
                        <a:t>?</a:t>
                      </a:r>
                      <a:endParaRPr lang="nl-NL" sz="2400" b="0" dirty="0">
                        <a:solidFill>
                          <a:schemeClr val="tx1"/>
                        </a:solidFill>
                        <a:effectLst/>
                        <a:latin typeface="Calibri" panose="020F050202020403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644400943"/>
                  </a:ext>
                </a:extLst>
              </a:tr>
              <a:tr h="218704">
                <a:tc>
                  <a:txBody>
                    <a:bodyPr/>
                    <a:lstStyle/>
                    <a:p>
                      <a:pPr marL="9525" indent="-6350">
                        <a:lnSpc>
                          <a:spcPct val="107000"/>
                        </a:lnSpc>
                        <a:spcAft>
                          <a:spcPts val="20"/>
                        </a:spcAft>
                      </a:pPr>
                      <a:endParaRPr lang="nl-NL" sz="24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tc>
                  <a:txBody>
                    <a:bodyPr/>
                    <a:lstStyle/>
                    <a:p>
                      <a:pPr marL="9525" indent="-6350">
                        <a:lnSpc>
                          <a:spcPct val="107000"/>
                        </a:lnSpc>
                        <a:spcAft>
                          <a:spcPts val="20"/>
                        </a:spcAft>
                      </a:pPr>
                      <a:endParaRPr lang="nl-NL" sz="2400" b="0" dirty="0">
                        <a:solidFill>
                          <a:schemeClr val="tx1"/>
                        </a:solidFill>
                        <a:effectLst/>
                        <a:latin typeface="Calibri" panose="020F0502020204030204" pitchFamily="34" charset="0"/>
                        <a:ea typeface="Verdana" panose="020B0604030504040204" pitchFamily="34" charset="0"/>
                        <a:cs typeface="Calibri" panose="020F0502020204030204" pitchFamily="34" charset="0"/>
                      </a:endParaRPr>
                    </a:p>
                  </a:txBody>
                  <a:tcPr marL="68580" marR="68580" marT="0" marB="0">
                    <a:solidFill>
                      <a:schemeClr val="bg2"/>
                    </a:solidFill>
                  </a:tcPr>
                </a:tc>
                <a:extLst>
                  <a:ext uri="{0D108BD9-81ED-4DB2-BD59-A6C34878D82A}">
                    <a16:rowId xmlns:a16="http://schemas.microsoft.com/office/drawing/2014/main" val="1418305218"/>
                  </a:ext>
                </a:extLst>
              </a:tr>
            </a:tbl>
          </a:graphicData>
        </a:graphic>
      </p:graphicFrame>
      <p:pic>
        <p:nvPicPr>
          <p:cNvPr id="6" name="Afbeelding 5">
            <a:extLst>
              <a:ext uri="{FF2B5EF4-FFF2-40B4-BE49-F238E27FC236}">
                <a16:creationId xmlns:a16="http://schemas.microsoft.com/office/drawing/2014/main" id="{6DD06918-CD88-428F-8A7B-8A1138149692}"/>
              </a:ext>
            </a:extLst>
          </p:cNvPr>
          <p:cNvPicPr>
            <a:picLocks noChangeAspect="1"/>
          </p:cNvPicPr>
          <p:nvPr/>
        </p:nvPicPr>
        <p:blipFill>
          <a:blip r:embed="rId3"/>
          <a:stretch>
            <a:fillRect/>
          </a:stretch>
        </p:blipFill>
        <p:spPr>
          <a:xfrm>
            <a:off x="0" y="188007"/>
            <a:ext cx="1796902" cy="1011464"/>
          </a:xfrm>
          <a:prstGeom prst="rect">
            <a:avLst/>
          </a:prstGeom>
        </p:spPr>
      </p:pic>
    </p:spTree>
    <p:extLst>
      <p:ext uri="{BB962C8B-B14F-4D97-AF65-F5344CB8AC3E}">
        <p14:creationId xmlns:p14="http://schemas.microsoft.com/office/powerpoint/2010/main" val="2033917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3960E-71E3-4628-A69C-2214727D89FC}"/>
              </a:ext>
            </a:extLst>
          </p:cNvPr>
          <p:cNvSpPr>
            <a:spLocks noGrp="1"/>
          </p:cNvSpPr>
          <p:nvPr>
            <p:ph type="title"/>
          </p:nvPr>
        </p:nvSpPr>
        <p:spPr>
          <a:xfrm>
            <a:off x="4005942" y="1600181"/>
            <a:ext cx="5223117" cy="472361"/>
          </a:xfrm>
        </p:spPr>
        <p:txBody>
          <a:bodyPr/>
          <a:lstStyle/>
          <a:p>
            <a:r>
              <a:rPr lang="nl-NL" dirty="0"/>
              <a:t>BEDANKT VOOR UW AANWEZIGHEID</a:t>
            </a:r>
          </a:p>
        </p:txBody>
      </p:sp>
      <p:sp>
        <p:nvSpPr>
          <p:cNvPr id="3" name="Tijdelijke aanduiding voor inhoud 2">
            <a:extLst>
              <a:ext uri="{FF2B5EF4-FFF2-40B4-BE49-F238E27FC236}">
                <a16:creationId xmlns:a16="http://schemas.microsoft.com/office/drawing/2014/main" id="{1C91B806-B5DC-4E43-B4A9-5A927AFCD562}"/>
              </a:ext>
            </a:extLst>
          </p:cNvPr>
          <p:cNvSpPr>
            <a:spLocks noGrp="1"/>
          </p:cNvSpPr>
          <p:nvPr>
            <p:ph idx="1"/>
          </p:nvPr>
        </p:nvSpPr>
        <p:spPr>
          <a:xfrm>
            <a:off x="849086" y="2620927"/>
            <a:ext cx="10548257" cy="2860158"/>
          </a:xfrm>
        </p:spPr>
        <p:txBody>
          <a:bodyPr>
            <a:normAutofit/>
          </a:bodyPr>
          <a:lstStyle/>
          <a:p>
            <a:r>
              <a:rPr lang="nl-NL" sz="4800" dirty="0"/>
              <a:t>En heel veel succes de komende vier jaar!</a:t>
            </a:r>
          </a:p>
        </p:txBody>
      </p:sp>
      <p:sp>
        <p:nvSpPr>
          <p:cNvPr id="6" name="Tijdelijke aanduiding voor dianummer 5">
            <a:extLst>
              <a:ext uri="{FF2B5EF4-FFF2-40B4-BE49-F238E27FC236}">
                <a16:creationId xmlns:a16="http://schemas.microsoft.com/office/drawing/2014/main" id="{C37CC86D-8553-4DB0-8C34-146E0C156726}"/>
              </a:ext>
            </a:extLst>
          </p:cNvPr>
          <p:cNvSpPr>
            <a:spLocks noGrp="1"/>
          </p:cNvSpPr>
          <p:nvPr>
            <p:ph type="sldNum" sz="quarter" idx="12"/>
          </p:nvPr>
        </p:nvSpPr>
        <p:spPr/>
        <p:txBody>
          <a:bodyPr/>
          <a:lstStyle/>
          <a:p>
            <a:fld id="{63D2515C-A37A-744F-8DA2-E1C9190E5349}" type="slidenum">
              <a:rPr lang="nl-NL" smtClean="0"/>
              <a:pPr/>
              <a:t>45</a:t>
            </a:fld>
            <a:endParaRPr lang="nl-NL" dirty="0"/>
          </a:p>
        </p:txBody>
      </p:sp>
      <p:pic>
        <p:nvPicPr>
          <p:cNvPr id="4" name="Afbeelding 3">
            <a:extLst>
              <a:ext uri="{FF2B5EF4-FFF2-40B4-BE49-F238E27FC236}">
                <a16:creationId xmlns:a16="http://schemas.microsoft.com/office/drawing/2014/main" id="{91AF1543-7983-4490-9C5C-8D09B3DBBC4E}"/>
              </a:ext>
            </a:extLst>
          </p:cNvPr>
          <p:cNvPicPr>
            <a:picLocks noChangeAspect="1"/>
          </p:cNvPicPr>
          <p:nvPr/>
        </p:nvPicPr>
        <p:blipFill>
          <a:blip r:embed="rId2"/>
          <a:stretch>
            <a:fillRect/>
          </a:stretch>
        </p:blipFill>
        <p:spPr>
          <a:xfrm>
            <a:off x="405796" y="423859"/>
            <a:ext cx="1938696" cy="1091279"/>
          </a:xfrm>
          <a:prstGeom prst="rect">
            <a:avLst/>
          </a:prstGeom>
        </p:spPr>
      </p:pic>
    </p:spTree>
    <p:extLst>
      <p:ext uri="{BB962C8B-B14F-4D97-AF65-F5344CB8AC3E}">
        <p14:creationId xmlns:p14="http://schemas.microsoft.com/office/powerpoint/2010/main" val="969244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5</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9" name="Afbeelding 8">
            <a:extLst>
              <a:ext uri="{FF2B5EF4-FFF2-40B4-BE49-F238E27FC236}">
                <a16:creationId xmlns:a16="http://schemas.microsoft.com/office/drawing/2014/main" id="{34764A89-05B9-6C6A-8785-2623A85E7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116152" cy="5987143"/>
          </a:xfrm>
          <a:prstGeom prst="rect">
            <a:avLst/>
          </a:prstGeom>
        </p:spPr>
      </p:pic>
      <p:pic>
        <p:nvPicPr>
          <p:cNvPr id="10" name="Afbeelding 9">
            <a:extLst>
              <a:ext uri="{FF2B5EF4-FFF2-40B4-BE49-F238E27FC236}">
                <a16:creationId xmlns:a16="http://schemas.microsoft.com/office/drawing/2014/main" id="{166703AA-CB58-7162-171F-697251040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868" y="0"/>
            <a:ext cx="6116152" cy="5987143"/>
          </a:xfrm>
          <a:prstGeom prst="rect">
            <a:avLst/>
          </a:prstGeom>
        </p:spPr>
      </p:pic>
      <p:sp>
        <p:nvSpPr>
          <p:cNvPr id="11" name="Tekstvak 10">
            <a:extLst>
              <a:ext uri="{FF2B5EF4-FFF2-40B4-BE49-F238E27FC236}">
                <a16:creationId xmlns:a16="http://schemas.microsoft.com/office/drawing/2014/main" id="{6BE57E47-DDE6-A6D4-9C7D-18FAFC940FD9}"/>
              </a:ext>
            </a:extLst>
          </p:cNvPr>
          <p:cNvSpPr txBox="1"/>
          <p:nvPr/>
        </p:nvSpPr>
        <p:spPr>
          <a:xfrm>
            <a:off x="446579" y="6116152"/>
            <a:ext cx="5212080" cy="646331"/>
          </a:xfrm>
          <a:prstGeom prst="rect">
            <a:avLst/>
          </a:prstGeom>
          <a:noFill/>
        </p:spPr>
        <p:txBody>
          <a:bodyPr wrap="square" rtlCol="0">
            <a:spAutoFit/>
          </a:bodyPr>
          <a:lstStyle/>
          <a:p>
            <a:r>
              <a:rPr lang="nl-NL" dirty="0" err="1"/>
              <a:t>Wordcloud</a:t>
            </a:r>
            <a:r>
              <a:rPr lang="nl-NL" dirty="0"/>
              <a:t>: Hoofdstuk Duurzame Mobiliteit uit het Beleidsprogramma </a:t>
            </a:r>
            <a:r>
              <a:rPr lang="nl-NL" dirty="0" err="1"/>
              <a:t>IenW</a:t>
            </a:r>
            <a:r>
              <a:rPr lang="nl-NL" dirty="0"/>
              <a:t> 2022</a:t>
            </a:r>
          </a:p>
        </p:txBody>
      </p:sp>
      <p:sp>
        <p:nvSpPr>
          <p:cNvPr id="12" name="Tekstvak 11">
            <a:extLst>
              <a:ext uri="{FF2B5EF4-FFF2-40B4-BE49-F238E27FC236}">
                <a16:creationId xmlns:a16="http://schemas.microsoft.com/office/drawing/2014/main" id="{690866CD-FFDF-9552-1D8C-8F33682F5003}"/>
              </a:ext>
            </a:extLst>
          </p:cNvPr>
          <p:cNvSpPr txBox="1"/>
          <p:nvPr/>
        </p:nvSpPr>
        <p:spPr>
          <a:xfrm>
            <a:off x="6096000" y="6075144"/>
            <a:ext cx="5212080" cy="646331"/>
          </a:xfrm>
          <a:prstGeom prst="rect">
            <a:avLst/>
          </a:prstGeom>
          <a:noFill/>
        </p:spPr>
        <p:txBody>
          <a:bodyPr wrap="square" rtlCol="0">
            <a:spAutoFit/>
          </a:bodyPr>
          <a:lstStyle/>
          <a:p>
            <a:r>
              <a:rPr lang="nl-NL" dirty="0" err="1"/>
              <a:t>Wordcloud</a:t>
            </a:r>
            <a:r>
              <a:rPr lang="nl-NL" dirty="0"/>
              <a:t>: Regionaal Mobiliteitsprogramma Noord-Holland en Flevoland</a:t>
            </a:r>
          </a:p>
        </p:txBody>
      </p:sp>
    </p:spTree>
    <p:extLst>
      <p:ext uri="{BB962C8B-B14F-4D97-AF65-F5344CB8AC3E}">
        <p14:creationId xmlns:p14="http://schemas.microsoft.com/office/powerpoint/2010/main" val="2806737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2268AC43-D514-7A07-4558-1E171584C2A1}"/>
              </a:ext>
            </a:extLst>
          </p:cNvPr>
          <p:cNvSpPr>
            <a:spLocks noGrp="1"/>
          </p:cNvSpPr>
          <p:nvPr>
            <p:ph type="title"/>
          </p:nvPr>
        </p:nvSpPr>
        <p:spPr>
          <a:xfrm>
            <a:off x="3207224" y="301013"/>
            <a:ext cx="5768454" cy="472361"/>
          </a:xfrm>
        </p:spPr>
        <p:txBody>
          <a:bodyPr vert="horz" lIns="0" tIns="28800" rIns="0" bIns="0" rtlCol="0" anchor="ctr">
            <a:normAutofit/>
          </a:bodyPr>
          <a:lstStyle/>
          <a:p>
            <a:pPr>
              <a:spcAft>
                <a:spcPts val="600"/>
              </a:spcAft>
            </a:pPr>
            <a:r>
              <a:rPr lang="en-US" b="1" kern="1200" dirty="0">
                <a:latin typeface="+mj-lt"/>
                <a:ea typeface="+mj-ea"/>
                <a:cs typeface="+mj-cs"/>
              </a:rPr>
              <a:t>Inhoud</a:t>
            </a:r>
          </a:p>
        </p:txBody>
      </p:sp>
      <p:sp>
        <p:nvSpPr>
          <p:cNvPr id="2" name="Tekstvak 1">
            <a:extLst>
              <a:ext uri="{FF2B5EF4-FFF2-40B4-BE49-F238E27FC236}">
                <a16:creationId xmlns:a16="http://schemas.microsoft.com/office/drawing/2014/main" id="{A4361D5B-448C-2AF3-1247-74C0FBBBF619}"/>
              </a:ext>
            </a:extLst>
          </p:cNvPr>
          <p:cNvSpPr txBox="1"/>
          <p:nvPr/>
        </p:nvSpPr>
        <p:spPr>
          <a:xfrm>
            <a:off x="2164896" y="2103457"/>
            <a:ext cx="10801350" cy="2651085"/>
          </a:xfrm>
          <a:prstGeom prst="rect">
            <a:avLst/>
          </a:prstGeom>
        </p:spPr>
        <p:txBody>
          <a:bodyPr vert="horz" wrap="none" lIns="0" tIns="0" rIns="0" bIns="0" numCol="1" rtlCol="0">
            <a:normAutofit/>
          </a:bodyPr>
          <a:lstStyle/>
          <a:p>
            <a:pPr>
              <a:lnSpc>
                <a:spcPct val="90000"/>
              </a:lnSpc>
              <a:spcAft>
                <a:spcPts val="600"/>
              </a:spcAft>
              <a:buClr>
                <a:schemeClr val="accent3"/>
              </a:buClr>
              <a:buFont typeface="Arial" panose="020B0604020202020204" pitchFamily="34" charset="0"/>
              <a:buChar char="•"/>
            </a:pPr>
            <a:endParaRPr lang="en-US" dirty="0">
              <a:ea typeface="Open Sans Light" panose="020B0604020202020204" charset="0"/>
              <a:cs typeface="Open Sans Light" panose="020B0604020202020204" charset="0"/>
            </a:endParaRPr>
          </a:p>
          <a:p>
            <a:pPr>
              <a:lnSpc>
                <a:spcPct val="90000"/>
              </a:lnSpc>
              <a:spcAft>
                <a:spcPts val="600"/>
              </a:spcAft>
              <a:buClr>
                <a:schemeClr val="accent3"/>
              </a:buClr>
            </a:pPr>
            <a:r>
              <a:rPr lang="en-US" dirty="0">
                <a:ea typeface="Open Sans Light" panose="020B0604020202020204" charset="0"/>
                <a:cs typeface="Open Sans Light" panose="020B0604020202020204" charset="0"/>
              </a:rPr>
              <a:t>1. Het </a:t>
            </a:r>
            <a:r>
              <a:rPr lang="en-US" dirty="0" err="1">
                <a:ea typeface="Open Sans Light" panose="020B0604020202020204" charset="0"/>
                <a:cs typeface="Open Sans Light" panose="020B0604020202020204" charset="0"/>
              </a:rPr>
              <a:t>Klimaatakkoord</a:t>
            </a:r>
            <a:endParaRPr lang="en-US" dirty="0">
              <a:ea typeface="Open Sans Light" panose="020B0604020202020204" charset="0"/>
              <a:cs typeface="Open Sans Light" panose="020B0604020202020204" charset="0"/>
            </a:endParaRPr>
          </a:p>
          <a:p>
            <a:pPr>
              <a:lnSpc>
                <a:spcPct val="90000"/>
              </a:lnSpc>
              <a:spcAft>
                <a:spcPts val="600"/>
              </a:spcAft>
              <a:buClr>
                <a:schemeClr val="accent3"/>
              </a:buClr>
            </a:pPr>
            <a:r>
              <a:rPr lang="en-US" dirty="0">
                <a:ea typeface="Open Sans Light" panose="020B0604020202020204" charset="0"/>
                <a:cs typeface="Open Sans Light" panose="020B0604020202020204" charset="0"/>
              </a:rPr>
              <a:t>2. KEV: </a:t>
            </a:r>
            <a:r>
              <a:rPr lang="en-US" dirty="0" err="1">
                <a:ea typeface="Open Sans Light" panose="020B0604020202020204" charset="0"/>
                <a:cs typeface="Open Sans Light" panose="020B0604020202020204" charset="0"/>
              </a:rPr>
              <a:t>Voortgang</a:t>
            </a:r>
            <a:r>
              <a:rPr lang="en-US" dirty="0">
                <a:ea typeface="Open Sans Light" panose="020B0604020202020204" charset="0"/>
                <a:cs typeface="Open Sans Light" panose="020B0604020202020204" charset="0"/>
              </a:rPr>
              <a:t> </a:t>
            </a:r>
            <a:r>
              <a:rPr lang="en-US" dirty="0" err="1">
                <a:ea typeface="Open Sans Light" panose="020B0604020202020204" charset="0"/>
                <a:cs typeface="Open Sans Light" panose="020B0604020202020204" charset="0"/>
              </a:rPr>
              <a:t>duurzame</a:t>
            </a:r>
            <a:r>
              <a:rPr lang="en-US" dirty="0">
                <a:ea typeface="Open Sans Light" panose="020B0604020202020204" charset="0"/>
                <a:cs typeface="Open Sans Light" panose="020B0604020202020204" charset="0"/>
              </a:rPr>
              <a:t> </a:t>
            </a:r>
            <a:r>
              <a:rPr lang="en-US" dirty="0" err="1">
                <a:ea typeface="Open Sans Light" panose="020B0604020202020204" charset="0"/>
                <a:cs typeface="Open Sans Light" panose="020B0604020202020204" charset="0"/>
              </a:rPr>
              <a:t>mobiliteit</a:t>
            </a:r>
            <a:endParaRPr lang="en-US" dirty="0">
              <a:ea typeface="Open Sans Light" panose="020B0604020202020204" charset="0"/>
              <a:cs typeface="Open Sans Light" panose="020B0604020202020204" charset="0"/>
            </a:endParaRPr>
          </a:p>
          <a:p>
            <a:pPr>
              <a:lnSpc>
                <a:spcPct val="90000"/>
              </a:lnSpc>
              <a:spcAft>
                <a:spcPts val="600"/>
              </a:spcAft>
              <a:buClr>
                <a:schemeClr val="accent3"/>
              </a:buClr>
            </a:pPr>
            <a:r>
              <a:rPr lang="en-US" dirty="0">
                <a:ea typeface="Open Sans Light" panose="020B0604020202020204" charset="0"/>
                <a:cs typeface="Open Sans Light" panose="020B0604020202020204" charset="0"/>
              </a:rPr>
              <a:t>3. Wat is </a:t>
            </a:r>
            <a:r>
              <a:rPr lang="en-US" dirty="0" err="1">
                <a:ea typeface="Open Sans Light" panose="020B0604020202020204" charset="0"/>
                <a:cs typeface="Open Sans Light" panose="020B0604020202020204" charset="0"/>
              </a:rPr>
              <a:t>Duurzame</a:t>
            </a:r>
            <a:r>
              <a:rPr lang="en-US" dirty="0">
                <a:ea typeface="Open Sans Light" panose="020B0604020202020204" charset="0"/>
                <a:cs typeface="Open Sans Light" panose="020B0604020202020204" charset="0"/>
              </a:rPr>
              <a:t> </a:t>
            </a:r>
            <a:r>
              <a:rPr lang="en-US" dirty="0" err="1">
                <a:ea typeface="Open Sans Light" panose="020B0604020202020204" charset="0"/>
                <a:cs typeface="Open Sans Light" panose="020B0604020202020204" charset="0"/>
              </a:rPr>
              <a:t>Mobiliteit</a:t>
            </a:r>
            <a:r>
              <a:rPr lang="en-US" dirty="0">
                <a:ea typeface="Open Sans Light" panose="020B0604020202020204" charset="0"/>
                <a:cs typeface="Open Sans Light" panose="020B0604020202020204" charset="0"/>
              </a:rPr>
              <a:t>?</a:t>
            </a:r>
          </a:p>
          <a:p>
            <a:pPr>
              <a:lnSpc>
                <a:spcPct val="90000"/>
              </a:lnSpc>
              <a:spcAft>
                <a:spcPts val="600"/>
              </a:spcAft>
              <a:buClr>
                <a:schemeClr val="accent3"/>
              </a:buClr>
            </a:pPr>
            <a:r>
              <a:rPr lang="en-US" dirty="0">
                <a:ea typeface="Open Sans Light" panose="020B0604020202020204" charset="0"/>
                <a:cs typeface="Open Sans Light" panose="020B0604020202020204" charset="0"/>
              </a:rPr>
              <a:t>4. </a:t>
            </a:r>
            <a:r>
              <a:rPr lang="en-US" dirty="0" err="1">
                <a:ea typeface="Open Sans Light" panose="020B0604020202020204" charset="0"/>
                <a:cs typeface="Open Sans Light" panose="020B0604020202020204" charset="0"/>
              </a:rPr>
              <a:t>Inzoomen</a:t>
            </a:r>
            <a:r>
              <a:rPr lang="en-US" dirty="0">
                <a:ea typeface="Open Sans Light" panose="020B0604020202020204" charset="0"/>
                <a:cs typeface="Open Sans Light" panose="020B0604020202020204" charset="0"/>
              </a:rPr>
              <a:t> op </a:t>
            </a:r>
            <a:r>
              <a:rPr lang="en-US" dirty="0" err="1">
                <a:ea typeface="Open Sans Light" panose="020B0604020202020204" charset="0"/>
                <a:cs typeface="Open Sans Light" panose="020B0604020202020204" charset="0"/>
              </a:rPr>
              <a:t>enkele</a:t>
            </a:r>
            <a:r>
              <a:rPr lang="en-US" dirty="0">
                <a:ea typeface="Open Sans Light" panose="020B0604020202020204" charset="0"/>
                <a:cs typeface="Open Sans Light" panose="020B0604020202020204" charset="0"/>
              </a:rPr>
              <a:t> </a:t>
            </a:r>
            <a:r>
              <a:rPr lang="en-US" dirty="0" err="1">
                <a:ea typeface="Open Sans Light" panose="020B0604020202020204" charset="0"/>
                <a:cs typeface="Open Sans Light" panose="020B0604020202020204" charset="0"/>
              </a:rPr>
              <a:t>programma’s</a:t>
            </a:r>
            <a:endParaRPr lang="en-US" dirty="0">
              <a:ea typeface="Open Sans Light" panose="020B0604020202020204" charset="0"/>
              <a:cs typeface="Open Sans Light" panose="020B0604020202020204" charset="0"/>
            </a:endParaRPr>
          </a:p>
          <a:p>
            <a:pPr>
              <a:lnSpc>
                <a:spcPct val="90000"/>
              </a:lnSpc>
              <a:spcAft>
                <a:spcPts val="600"/>
              </a:spcAft>
              <a:buClr>
                <a:schemeClr val="accent3"/>
              </a:buClr>
            </a:pPr>
            <a:r>
              <a:rPr lang="en-US" dirty="0">
                <a:ea typeface="Open Sans Light" panose="020B0604020202020204" charset="0"/>
                <a:cs typeface="Open Sans Light" panose="020B0604020202020204" charset="0"/>
              </a:rPr>
              <a:t>5. </a:t>
            </a:r>
            <a:r>
              <a:rPr lang="en-US" dirty="0" err="1">
                <a:ea typeface="Open Sans Light" panose="020B0604020202020204" charset="0"/>
                <a:cs typeface="Open Sans Light" panose="020B0604020202020204" charset="0"/>
              </a:rPr>
              <a:t>Relatie</a:t>
            </a:r>
            <a:r>
              <a:rPr lang="en-US" dirty="0">
                <a:ea typeface="Open Sans Light" panose="020B0604020202020204" charset="0"/>
                <a:cs typeface="Open Sans Light" panose="020B0604020202020204" charset="0"/>
              </a:rPr>
              <a:t> met </a:t>
            </a:r>
            <a:r>
              <a:rPr lang="en-US" dirty="0" err="1">
                <a:ea typeface="Open Sans Light" panose="020B0604020202020204" charset="0"/>
                <a:cs typeface="Open Sans Light" panose="020B0604020202020204" charset="0"/>
              </a:rPr>
              <a:t>andere</a:t>
            </a:r>
            <a:r>
              <a:rPr lang="en-US" dirty="0">
                <a:ea typeface="Open Sans Light" panose="020B0604020202020204" charset="0"/>
                <a:cs typeface="Open Sans Light" panose="020B0604020202020204" charset="0"/>
              </a:rPr>
              <a:t> </a:t>
            </a:r>
            <a:r>
              <a:rPr lang="en-US" dirty="0" err="1">
                <a:ea typeface="Open Sans Light" panose="020B0604020202020204" charset="0"/>
                <a:cs typeface="Open Sans Light" panose="020B0604020202020204" charset="0"/>
              </a:rPr>
              <a:t>opgaven</a:t>
            </a:r>
            <a:endParaRPr lang="en-US" dirty="0">
              <a:ea typeface="Open Sans Light" panose="020B0604020202020204" charset="0"/>
              <a:cs typeface="Open Sans Light" panose="020B0604020202020204" charset="0"/>
            </a:endParaRPr>
          </a:p>
          <a:p>
            <a:pPr>
              <a:lnSpc>
                <a:spcPct val="90000"/>
              </a:lnSpc>
              <a:spcAft>
                <a:spcPts val="600"/>
              </a:spcAft>
              <a:buClr>
                <a:schemeClr val="accent3"/>
              </a:buClr>
            </a:pPr>
            <a:r>
              <a:rPr lang="en-US" dirty="0">
                <a:ea typeface="Open Sans Light" panose="020B0604020202020204" charset="0"/>
                <a:cs typeface="Open Sans Light" panose="020B0604020202020204" charset="0"/>
              </a:rPr>
              <a:t>6. </a:t>
            </a:r>
            <a:r>
              <a:rPr lang="en-US" dirty="0" err="1">
                <a:ea typeface="Open Sans Light" panose="020B0604020202020204" charset="0"/>
                <a:cs typeface="Open Sans Light" panose="020B0604020202020204" charset="0"/>
              </a:rPr>
              <a:t>Rol</a:t>
            </a:r>
            <a:r>
              <a:rPr lang="en-US" dirty="0">
                <a:ea typeface="Open Sans Light" panose="020B0604020202020204" charset="0"/>
                <a:cs typeface="Open Sans Light" panose="020B0604020202020204" charset="0"/>
              </a:rPr>
              <a:t> van VNG</a:t>
            </a:r>
          </a:p>
          <a:p>
            <a:pPr>
              <a:lnSpc>
                <a:spcPct val="90000"/>
              </a:lnSpc>
              <a:spcAft>
                <a:spcPts val="600"/>
              </a:spcAft>
              <a:buClr>
                <a:schemeClr val="accent3"/>
              </a:buClr>
              <a:buFont typeface="Arial" panose="020B0604020202020204" pitchFamily="34" charset="0"/>
              <a:buChar char="•"/>
            </a:pPr>
            <a:endParaRPr lang="en-US" dirty="0">
              <a:ea typeface="Open Sans Light" panose="020B0604020202020204" charset="0"/>
              <a:cs typeface="Open Sans Light" panose="020B0604020202020204" charset="0"/>
            </a:endParaRPr>
          </a:p>
        </p:txBody>
      </p:sp>
      <p:sp>
        <p:nvSpPr>
          <p:cNvPr id="12" name="Date Placeholder 3">
            <a:extLst>
              <a:ext uri="{FF2B5EF4-FFF2-40B4-BE49-F238E27FC236}">
                <a16:creationId xmlns:a16="http://schemas.microsoft.com/office/drawing/2014/main" id="{06F5DBD4-009A-6969-E63A-C3102DE9ED7F}"/>
              </a:ext>
            </a:extLst>
          </p:cNvPr>
          <p:cNvSpPr>
            <a:spLocks noGrp="1"/>
          </p:cNvSpPr>
          <p:nvPr>
            <p:ph type="dt" sz="half" idx="10"/>
          </p:nvPr>
        </p:nvSpPr>
        <p:spPr>
          <a:xfrm>
            <a:off x="8382000" y="6463929"/>
            <a:ext cx="2133600" cy="365125"/>
          </a:xfrm>
        </p:spPr>
        <p:txBody>
          <a:bodyPr vert="horz" lIns="0" tIns="0" rIns="0" bIns="0" rtlCol="0" anchor="ctr">
            <a:normAutofit/>
          </a:bodyPr>
          <a:lstStyle/>
          <a:p>
            <a:pPr>
              <a:spcAft>
                <a:spcPts val="600"/>
              </a:spcAft>
            </a:pPr>
            <a:fld id="{BFE3411D-B9B8-4419-B5AA-AFBB75854EC6}" type="datetime1">
              <a:rPr lang="en-US" smtClean="0"/>
              <a:pPr>
                <a:spcAft>
                  <a:spcPts val="600"/>
                </a:spcAft>
              </a:pPr>
              <a:t>10/4/2022</a:t>
            </a:fld>
            <a:endParaRPr lang="nl-NL"/>
          </a:p>
        </p:txBody>
      </p:sp>
      <p:sp>
        <p:nvSpPr>
          <p:cNvPr id="31" name="Footer Placeholder 4">
            <a:extLst>
              <a:ext uri="{FF2B5EF4-FFF2-40B4-BE49-F238E27FC236}">
                <a16:creationId xmlns:a16="http://schemas.microsoft.com/office/drawing/2014/main" id="{B41EA967-7A58-F6F1-62E9-5DF8AC4791B1}"/>
              </a:ext>
            </a:extLst>
          </p:cNvPr>
          <p:cNvSpPr>
            <a:spLocks noGrp="1"/>
          </p:cNvSpPr>
          <p:nvPr>
            <p:ph type="ftr" sz="quarter" idx="11"/>
          </p:nvPr>
        </p:nvSpPr>
        <p:spPr>
          <a:xfrm>
            <a:off x="259976" y="6463459"/>
            <a:ext cx="5032786" cy="348315"/>
          </a:xfrm>
        </p:spPr>
        <p:txBody>
          <a:bodyPr/>
          <a:lstStyle/>
          <a:p>
            <a:endParaRPr lang="nl-NL"/>
          </a:p>
        </p:txBody>
      </p:sp>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a:xfrm>
            <a:off x="11496674" y="6463929"/>
            <a:ext cx="435349" cy="365125"/>
          </a:xfrm>
        </p:spPr>
        <p:txBody>
          <a:bodyPr vert="horz" lIns="0" tIns="0" rIns="0" bIns="0" rtlCol="0" anchor="ctr">
            <a:normAutofit/>
          </a:bodyPr>
          <a:lstStyle/>
          <a:p>
            <a:pPr>
              <a:spcAft>
                <a:spcPts val="600"/>
              </a:spcAft>
            </a:pPr>
            <a:fld id="{63D2515C-A37A-744F-8DA2-E1C9190E5349}" type="slidenum">
              <a:rPr lang="nl-NL" smtClean="0"/>
              <a:pPr>
                <a:spcAft>
                  <a:spcPts val="600"/>
                </a:spcAft>
              </a:pPr>
              <a:t>6</a:t>
            </a:fld>
            <a:endParaRPr lang="nl-NL"/>
          </a:p>
        </p:txBody>
      </p:sp>
      <p:pic>
        <p:nvPicPr>
          <p:cNvPr id="17" name="Afbeelding 16">
            <a:extLst>
              <a:ext uri="{FF2B5EF4-FFF2-40B4-BE49-F238E27FC236}">
                <a16:creationId xmlns:a16="http://schemas.microsoft.com/office/drawing/2014/main" id="{5ADF3CAC-0EF5-F8BF-061D-8FCCF3C2BF88}"/>
              </a:ext>
            </a:extLst>
          </p:cNvPr>
          <p:cNvPicPr>
            <a:picLocks noChangeAspect="1"/>
          </p:cNvPicPr>
          <p:nvPr/>
        </p:nvPicPr>
        <p:blipFill>
          <a:blip r:embed="rId3"/>
          <a:stretch>
            <a:fillRect/>
          </a:stretch>
        </p:blipFill>
        <p:spPr>
          <a:xfrm>
            <a:off x="259976" y="277753"/>
            <a:ext cx="2276395" cy="1276429"/>
          </a:xfrm>
          <a:prstGeom prst="rect">
            <a:avLst/>
          </a:prstGeom>
        </p:spPr>
      </p:pic>
    </p:spTree>
    <p:extLst>
      <p:ext uri="{BB962C8B-B14F-4D97-AF65-F5344CB8AC3E}">
        <p14:creationId xmlns:p14="http://schemas.microsoft.com/office/powerpoint/2010/main" val="136075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257" y="4826815"/>
            <a:ext cx="10795485" cy="784754"/>
          </a:xfrm>
        </p:spPr>
        <p:txBody>
          <a:bodyPr wrap="none" anchor="ctr">
            <a:normAutofit/>
          </a:bodyPr>
          <a:lstStyle/>
          <a:p>
            <a:r>
              <a:rPr lang="nl-NL" dirty="0"/>
              <a:t>1. Het Klimaatakkoord</a:t>
            </a:r>
          </a:p>
        </p:txBody>
      </p:sp>
      <p:sp>
        <p:nvSpPr>
          <p:cNvPr id="9" name="Date Placeholder 3">
            <a:extLst>
              <a:ext uri="{FF2B5EF4-FFF2-40B4-BE49-F238E27FC236}">
                <a16:creationId xmlns:a16="http://schemas.microsoft.com/office/drawing/2014/main" id="{CC760320-A645-5A6E-928C-3C906E887B3D}"/>
              </a:ext>
            </a:extLst>
          </p:cNvPr>
          <p:cNvSpPr>
            <a:spLocks noGrp="1"/>
          </p:cNvSpPr>
          <p:nvPr>
            <p:ph type="dt" sz="half" idx="10"/>
          </p:nvPr>
        </p:nvSpPr>
        <p:spPr>
          <a:xfrm>
            <a:off x="8381999" y="6463929"/>
            <a:ext cx="2122227" cy="365125"/>
          </a:xfrm>
        </p:spPr>
        <p:txBody>
          <a:bodyPr/>
          <a:lstStyle/>
          <a:p>
            <a:pPr>
              <a:spcAft>
                <a:spcPts val="600"/>
              </a:spcAft>
            </a:pPr>
            <a:fld id="{7C57D424-6796-45A6-8C5A-5867D6D4EAE4}" type="datetime1">
              <a:rPr lang="en-US" smtClean="0"/>
              <a:pPr>
                <a:spcAft>
                  <a:spcPts val="600"/>
                </a:spcAft>
              </a:pPr>
              <a:t>10/4/2022</a:t>
            </a:fld>
            <a:endParaRPr lang="en-US"/>
          </a:p>
        </p:txBody>
      </p:sp>
      <p:sp>
        <p:nvSpPr>
          <p:cNvPr id="11" name="Footer Placeholder 4">
            <a:extLst>
              <a:ext uri="{FF2B5EF4-FFF2-40B4-BE49-F238E27FC236}">
                <a16:creationId xmlns:a16="http://schemas.microsoft.com/office/drawing/2014/main" id="{1A843D66-76D7-B7DE-BA88-FA954999AAF1}"/>
              </a:ext>
            </a:extLst>
          </p:cNvPr>
          <p:cNvSpPr>
            <a:spLocks noGrp="1"/>
          </p:cNvSpPr>
          <p:nvPr>
            <p:ph type="ftr" sz="quarter" idx="11"/>
          </p:nvPr>
        </p:nvSpPr>
        <p:spPr>
          <a:xfrm>
            <a:off x="259976" y="6463459"/>
            <a:ext cx="3550026" cy="348315"/>
          </a:xfrm>
        </p:spPr>
        <p:txBody>
          <a:bodyPr/>
          <a:lstStyle/>
          <a:p>
            <a:endParaRPr lang="en-US"/>
          </a:p>
        </p:txBody>
      </p:sp>
      <p:sp>
        <p:nvSpPr>
          <p:cNvPr id="13" name="Slide Number Placeholder 5">
            <a:extLst>
              <a:ext uri="{FF2B5EF4-FFF2-40B4-BE49-F238E27FC236}">
                <a16:creationId xmlns:a16="http://schemas.microsoft.com/office/drawing/2014/main" id="{0BD991F5-FE5E-69E6-2A0E-A1D90279F0D2}"/>
              </a:ext>
            </a:extLst>
          </p:cNvPr>
          <p:cNvSpPr>
            <a:spLocks noGrp="1"/>
          </p:cNvSpPr>
          <p:nvPr>
            <p:ph type="sldNum" sz="quarter" idx="12"/>
          </p:nvPr>
        </p:nvSpPr>
        <p:spPr>
          <a:xfrm>
            <a:off x="11496674" y="6463929"/>
            <a:ext cx="435349" cy="365125"/>
          </a:xfrm>
        </p:spPr>
        <p:txBody>
          <a:bodyPr/>
          <a:lstStyle/>
          <a:p>
            <a:pPr>
              <a:spcAft>
                <a:spcPts val="600"/>
              </a:spcAft>
            </a:pPr>
            <a:fld id="{63D2515C-A37A-744F-8DA2-E1C9190E5349}" type="slidenum">
              <a:rPr lang="en-US" smtClean="0"/>
              <a:pPr>
                <a:spcAft>
                  <a:spcPts val="600"/>
                </a:spcAft>
              </a:pPr>
              <a:t>7</a:t>
            </a:fld>
            <a:endParaRPr lang="en-US"/>
          </a:p>
        </p:txBody>
      </p:sp>
    </p:spTree>
    <p:extLst>
      <p:ext uri="{BB962C8B-B14F-4D97-AF65-F5344CB8AC3E}">
        <p14:creationId xmlns:p14="http://schemas.microsoft.com/office/powerpoint/2010/main" val="674078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5816DC47-64C7-4B06-AEE7-B7302562F1CA}"/>
              </a:ext>
            </a:extLst>
          </p:cNvPr>
          <p:cNvSpPr>
            <a:spLocks noGrp="1"/>
          </p:cNvSpPr>
          <p:nvPr>
            <p:ph type="sldNum" sz="quarter" idx="12"/>
          </p:nvPr>
        </p:nvSpPr>
        <p:spPr/>
        <p:txBody>
          <a:bodyPr/>
          <a:lstStyle/>
          <a:p>
            <a:fld id="{63D2515C-A37A-744F-8DA2-E1C9190E5349}" type="slidenum">
              <a:rPr lang="nl-NL" smtClean="0"/>
              <a:pPr/>
              <a:t>8</a:t>
            </a:fld>
            <a:endParaRPr lang="nl-NL" dirty="0"/>
          </a:p>
        </p:txBody>
      </p:sp>
      <p:pic>
        <p:nvPicPr>
          <p:cNvPr id="7" name="Afbeelding 6">
            <a:extLst>
              <a:ext uri="{FF2B5EF4-FFF2-40B4-BE49-F238E27FC236}">
                <a16:creationId xmlns:a16="http://schemas.microsoft.com/office/drawing/2014/main" id="{6F3AF6FF-1D98-4EE0-97F0-82587E58D495}"/>
              </a:ext>
            </a:extLst>
          </p:cNvPr>
          <p:cNvPicPr>
            <a:picLocks noChangeAspect="1"/>
          </p:cNvPicPr>
          <p:nvPr/>
        </p:nvPicPr>
        <p:blipFill>
          <a:blip r:embed="rId3"/>
          <a:stretch>
            <a:fillRect/>
          </a:stretch>
        </p:blipFill>
        <p:spPr>
          <a:xfrm>
            <a:off x="186056" y="223352"/>
            <a:ext cx="1678370" cy="944743"/>
          </a:xfrm>
          <a:prstGeom prst="rect">
            <a:avLst/>
          </a:prstGeom>
        </p:spPr>
      </p:pic>
      <p:pic>
        <p:nvPicPr>
          <p:cNvPr id="15" name="Afbeelding 14">
            <a:extLst>
              <a:ext uri="{FF2B5EF4-FFF2-40B4-BE49-F238E27FC236}">
                <a16:creationId xmlns:a16="http://schemas.microsoft.com/office/drawing/2014/main" id="{3093A57A-0D2F-71DD-A7DF-DA536F0ED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429331"/>
            <a:ext cx="3995057" cy="2656372"/>
          </a:xfrm>
          <a:prstGeom prst="rect">
            <a:avLst/>
          </a:prstGeom>
        </p:spPr>
      </p:pic>
      <p:sp>
        <p:nvSpPr>
          <p:cNvPr id="17" name="Tekstvak 16">
            <a:extLst>
              <a:ext uri="{FF2B5EF4-FFF2-40B4-BE49-F238E27FC236}">
                <a16:creationId xmlns:a16="http://schemas.microsoft.com/office/drawing/2014/main" id="{BABCE8AC-6D7A-39D3-41C5-F7325F52DF20}"/>
              </a:ext>
            </a:extLst>
          </p:cNvPr>
          <p:cNvSpPr txBox="1"/>
          <p:nvPr/>
        </p:nvSpPr>
        <p:spPr>
          <a:xfrm>
            <a:off x="306770" y="4553222"/>
            <a:ext cx="8835257" cy="1569660"/>
          </a:xfrm>
          <a:prstGeom prst="rect">
            <a:avLst/>
          </a:prstGeom>
          <a:noFill/>
        </p:spPr>
        <p:txBody>
          <a:bodyPr wrap="square">
            <a:spAutoFit/>
          </a:bodyPr>
          <a:lstStyle/>
          <a:p>
            <a:pPr marL="285750" indent="-285750">
              <a:buFontTx/>
              <a:buChar char="-"/>
            </a:pPr>
            <a:r>
              <a:rPr lang="nl-NL" sz="2400" b="0" i="0" dirty="0">
                <a:solidFill>
                  <a:srgbClr val="000000"/>
                </a:solidFill>
                <a:effectLst/>
              </a:rPr>
              <a:t>pakket van maatregelen en afspraken </a:t>
            </a:r>
          </a:p>
          <a:p>
            <a:pPr marL="285750" indent="-285750">
              <a:buFontTx/>
              <a:buChar char="-"/>
            </a:pPr>
            <a:r>
              <a:rPr lang="nl-NL" sz="2400" b="0" i="0" dirty="0">
                <a:solidFill>
                  <a:srgbClr val="000000"/>
                </a:solidFill>
                <a:effectLst/>
              </a:rPr>
              <a:t>tussen bedrijven, maatschappelijke organisaties en overheden </a:t>
            </a:r>
          </a:p>
          <a:p>
            <a:pPr marL="285750" indent="-285750">
              <a:buFontTx/>
              <a:buChar char="-"/>
            </a:pPr>
            <a:r>
              <a:rPr lang="nl-NL" sz="2400" b="0" i="0" dirty="0">
                <a:solidFill>
                  <a:srgbClr val="000000"/>
                </a:solidFill>
                <a:effectLst/>
              </a:rPr>
              <a:t>om de uitstoot van broeikasgassen in Nederland in 2030 te halveren (vergeleken met 1990).</a:t>
            </a:r>
            <a:endParaRPr lang="nl-NL" sz="2400" dirty="0"/>
          </a:p>
        </p:txBody>
      </p:sp>
      <p:sp>
        <p:nvSpPr>
          <p:cNvPr id="18" name="Tekstvak 17">
            <a:extLst>
              <a:ext uri="{FF2B5EF4-FFF2-40B4-BE49-F238E27FC236}">
                <a16:creationId xmlns:a16="http://schemas.microsoft.com/office/drawing/2014/main" id="{A77F79E1-6036-596A-0EBE-7CECCD597560}"/>
              </a:ext>
            </a:extLst>
          </p:cNvPr>
          <p:cNvSpPr txBox="1"/>
          <p:nvPr/>
        </p:nvSpPr>
        <p:spPr>
          <a:xfrm>
            <a:off x="5969329" y="1168095"/>
            <a:ext cx="6036615" cy="3477875"/>
          </a:xfrm>
          <a:prstGeom prst="rect">
            <a:avLst/>
          </a:prstGeom>
          <a:noFill/>
        </p:spPr>
        <p:txBody>
          <a:bodyPr wrap="square" rtlCol="0">
            <a:spAutoFit/>
          </a:bodyPr>
          <a:lstStyle/>
          <a:p>
            <a:r>
              <a:rPr lang="nl-NL" sz="2200" b="1" dirty="0"/>
              <a:t>Verschillende doelstellingen</a:t>
            </a:r>
          </a:p>
          <a:p>
            <a:endParaRPr lang="nl-NL" sz="2200" dirty="0"/>
          </a:p>
          <a:p>
            <a:r>
              <a:rPr lang="nl-NL" sz="2200" dirty="0"/>
              <a:t>Klimaatakkoord (medio 2019): </a:t>
            </a:r>
          </a:p>
          <a:p>
            <a:r>
              <a:rPr lang="nl-NL" sz="2200" b="1" dirty="0"/>
              <a:t>-49%</a:t>
            </a:r>
            <a:r>
              <a:rPr lang="nl-NL" sz="2200" dirty="0"/>
              <a:t> uitstoot in 2030 t.o.v. 1990</a:t>
            </a:r>
          </a:p>
          <a:p>
            <a:endParaRPr lang="nl-NL" sz="2200" dirty="0"/>
          </a:p>
          <a:p>
            <a:r>
              <a:rPr lang="nl-NL" sz="2200" dirty="0"/>
              <a:t>Coalitieakkoord (eind 2021):</a:t>
            </a:r>
          </a:p>
          <a:p>
            <a:r>
              <a:rPr lang="nl-NL" sz="2200" b="1" dirty="0"/>
              <a:t>-55% </a:t>
            </a:r>
            <a:r>
              <a:rPr lang="nl-NL" sz="2200" dirty="0"/>
              <a:t>uitstoot in 2030 t.o.v. 1990</a:t>
            </a:r>
          </a:p>
          <a:p>
            <a:endParaRPr lang="nl-NL" sz="2200" dirty="0"/>
          </a:p>
          <a:p>
            <a:r>
              <a:rPr lang="nl-NL" sz="2200" dirty="0"/>
              <a:t>Beleidsprogramma Klimaat (medio 2022):</a:t>
            </a:r>
          </a:p>
          <a:p>
            <a:r>
              <a:rPr lang="nl-NL" sz="2200" b="1" dirty="0"/>
              <a:t>-60% </a:t>
            </a:r>
            <a:r>
              <a:rPr lang="nl-NL" sz="2200" dirty="0"/>
              <a:t>uitstoot in 2030 t.o.v. 1990</a:t>
            </a:r>
          </a:p>
        </p:txBody>
      </p:sp>
      <p:sp>
        <p:nvSpPr>
          <p:cNvPr id="2" name="Titel 1">
            <a:extLst>
              <a:ext uri="{FF2B5EF4-FFF2-40B4-BE49-F238E27FC236}">
                <a16:creationId xmlns:a16="http://schemas.microsoft.com/office/drawing/2014/main" id="{D425785D-A55C-CD7E-8E9A-28A21C033B90}"/>
              </a:ext>
            </a:extLst>
          </p:cNvPr>
          <p:cNvSpPr>
            <a:spLocks noGrp="1"/>
          </p:cNvSpPr>
          <p:nvPr>
            <p:ph type="title"/>
          </p:nvPr>
        </p:nvSpPr>
        <p:spPr>
          <a:xfrm>
            <a:off x="2041020" y="312458"/>
            <a:ext cx="8109960" cy="718465"/>
          </a:xfrm>
        </p:spPr>
        <p:txBody>
          <a:bodyPr>
            <a:normAutofit/>
          </a:bodyPr>
          <a:lstStyle/>
          <a:p>
            <a:r>
              <a:rPr lang="nl-NL" sz="3600" b="1" dirty="0"/>
              <a:t>Het Klimaatakkoord</a:t>
            </a:r>
          </a:p>
        </p:txBody>
      </p:sp>
    </p:spTree>
    <p:extLst>
      <p:ext uri="{BB962C8B-B14F-4D97-AF65-F5344CB8AC3E}">
        <p14:creationId xmlns:p14="http://schemas.microsoft.com/office/powerpoint/2010/main" val="1569109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8257" y="4935672"/>
            <a:ext cx="10795485" cy="784754"/>
          </a:xfrm>
        </p:spPr>
        <p:txBody>
          <a:bodyPr wrap="none" anchor="ctr">
            <a:normAutofit/>
          </a:bodyPr>
          <a:lstStyle/>
          <a:p>
            <a:r>
              <a:rPr lang="nl-NL" sz="2600" dirty="0"/>
              <a:t>2. Klimaat- en Energieverkenning  </a:t>
            </a:r>
            <a:br>
              <a:rPr lang="nl-NL" sz="2600" dirty="0"/>
            </a:br>
            <a:r>
              <a:rPr lang="nl-NL" sz="2600" dirty="0"/>
              <a:t>voortgang Duurzame Mobiliteit</a:t>
            </a:r>
          </a:p>
        </p:txBody>
      </p:sp>
      <p:sp>
        <p:nvSpPr>
          <p:cNvPr id="9" name="Date Placeholder 3">
            <a:extLst>
              <a:ext uri="{FF2B5EF4-FFF2-40B4-BE49-F238E27FC236}">
                <a16:creationId xmlns:a16="http://schemas.microsoft.com/office/drawing/2014/main" id="{153C127A-796F-76DC-16E7-F11FCFF1A5DD}"/>
              </a:ext>
            </a:extLst>
          </p:cNvPr>
          <p:cNvSpPr>
            <a:spLocks noGrp="1"/>
          </p:cNvSpPr>
          <p:nvPr>
            <p:ph type="dt" sz="half" idx="10"/>
          </p:nvPr>
        </p:nvSpPr>
        <p:spPr>
          <a:xfrm>
            <a:off x="8381999" y="6463929"/>
            <a:ext cx="2122227" cy="365125"/>
          </a:xfrm>
        </p:spPr>
        <p:txBody>
          <a:bodyPr/>
          <a:lstStyle/>
          <a:p>
            <a:pPr>
              <a:spcAft>
                <a:spcPts val="600"/>
              </a:spcAft>
            </a:pPr>
            <a:fld id="{7C57D424-6796-45A6-8C5A-5867D6D4EAE4}" type="datetime1">
              <a:rPr lang="en-US" smtClean="0"/>
              <a:pPr>
                <a:spcAft>
                  <a:spcPts val="600"/>
                </a:spcAft>
              </a:pPr>
              <a:t>10/4/2022</a:t>
            </a:fld>
            <a:endParaRPr lang="en-US"/>
          </a:p>
        </p:txBody>
      </p:sp>
      <p:sp>
        <p:nvSpPr>
          <p:cNvPr id="11" name="Footer Placeholder 4">
            <a:extLst>
              <a:ext uri="{FF2B5EF4-FFF2-40B4-BE49-F238E27FC236}">
                <a16:creationId xmlns:a16="http://schemas.microsoft.com/office/drawing/2014/main" id="{844C76BF-339F-83A8-6A4C-03FB642EC0ED}"/>
              </a:ext>
            </a:extLst>
          </p:cNvPr>
          <p:cNvSpPr>
            <a:spLocks noGrp="1"/>
          </p:cNvSpPr>
          <p:nvPr>
            <p:ph type="ftr" sz="quarter" idx="11"/>
          </p:nvPr>
        </p:nvSpPr>
        <p:spPr>
          <a:xfrm>
            <a:off x="259976" y="6463459"/>
            <a:ext cx="3550026" cy="348315"/>
          </a:xfrm>
        </p:spPr>
        <p:txBody>
          <a:bodyPr/>
          <a:lstStyle/>
          <a:p>
            <a:endParaRPr lang="en-US"/>
          </a:p>
        </p:txBody>
      </p:sp>
      <p:sp>
        <p:nvSpPr>
          <p:cNvPr id="13" name="Slide Number Placeholder 5">
            <a:extLst>
              <a:ext uri="{FF2B5EF4-FFF2-40B4-BE49-F238E27FC236}">
                <a16:creationId xmlns:a16="http://schemas.microsoft.com/office/drawing/2014/main" id="{7B3364A0-F32A-291D-B4CD-6847B00C3B4E}"/>
              </a:ext>
            </a:extLst>
          </p:cNvPr>
          <p:cNvSpPr>
            <a:spLocks noGrp="1"/>
          </p:cNvSpPr>
          <p:nvPr>
            <p:ph type="sldNum" sz="quarter" idx="12"/>
          </p:nvPr>
        </p:nvSpPr>
        <p:spPr>
          <a:xfrm>
            <a:off x="11496674" y="6463929"/>
            <a:ext cx="435349" cy="365125"/>
          </a:xfrm>
        </p:spPr>
        <p:txBody>
          <a:bodyPr/>
          <a:lstStyle/>
          <a:p>
            <a:pPr>
              <a:spcAft>
                <a:spcPts val="600"/>
              </a:spcAft>
            </a:pPr>
            <a:fld id="{63D2515C-A37A-744F-8DA2-E1C9190E5349}" type="slidenum">
              <a:rPr lang="en-US" smtClean="0"/>
              <a:pPr>
                <a:spcAft>
                  <a:spcPts val="600"/>
                </a:spcAft>
              </a:pPr>
              <a:t>9</a:t>
            </a:fld>
            <a:endParaRPr lang="en-US"/>
          </a:p>
        </p:txBody>
      </p:sp>
    </p:spTree>
    <p:extLst>
      <p:ext uri="{BB962C8B-B14F-4D97-AF65-F5344CB8AC3E}">
        <p14:creationId xmlns:p14="http://schemas.microsoft.com/office/powerpoint/2010/main" val="3297991550"/>
      </p:ext>
    </p:extLst>
  </p:cSld>
  <p:clrMapOvr>
    <a:masterClrMapping/>
  </p:clrMapOvr>
</p:sld>
</file>

<file path=ppt/theme/theme1.xml><?xml version="1.0" encoding="utf-8"?>
<a:theme xmlns:a="http://schemas.openxmlformats.org/drawingml/2006/main" name="1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2.xml><?xml version="1.0" encoding="utf-8"?>
<a:theme xmlns:a="http://schemas.openxmlformats.org/drawingml/2006/main" name="2_Kantoorthema">
  <a:themeElements>
    <a:clrScheme name="RES">
      <a:dk1>
        <a:srgbClr val="233D5A"/>
      </a:dk1>
      <a:lt1>
        <a:srgbClr val="FFFFFF"/>
      </a:lt1>
      <a:dk2>
        <a:srgbClr val="1D344D"/>
      </a:dk2>
      <a:lt2>
        <a:srgbClr val="E4F3F3"/>
      </a:lt2>
      <a:accent1>
        <a:srgbClr val="007B9B"/>
      </a:accent1>
      <a:accent2>
        <a:srgbClr val="A8D8D8"/>
      </a:accent2>
      <a:accent3>
        <a:srgbClr val="82CAC9"/>
      </a:accent3>
      <a:accent4>
        <a:srgbClr val="C8E6E5"/>
      </a:accent4>
      <a:accent5>
        <a:srgbClr val="FFC000"/>
      </a:accent5>
      <a:accent6>
        <a:srgbClr val="FEE599"/>
      </a:accent6>
      <a:hlink>
        <a:srgbClr val="0563C1"/>
      </a:hlink>
      <a:folHlink>
        <a:srgbClr val="954F72"/>
      </a:folHlink>
    </a:clrScheme>
    <a:fontScheme name="Open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template OpenSans GH-2" id="{3EFD0D3C-CF62-044A-A6D5-E0EF056618A6}" vid="{E1E880AE-BA01-4A4F-985C-7FA78F36AB9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9F5B1A1149EC43BD3D02E4662B264F" ma:contentTypeVersion="12" ma:contentTypeDescription="Een nieuw document maken." ma:contentTypeScope="" ma:versionID="c75342d669cda19e6e0d36f8fa92762c">
  <xsd:schema xmlns:xsd="http://www.w3.org/2001/XMLSchema" xmlns:xs="http://www.w3.org/2001/XMLSchema" xmlns:p="http://schemas.microsoft.com/office/2006/metadata/properties" xmlns:ns2="87dfae08-d86b-47c6-976a-3de4263cac44" xmlns:ns3="9eb9adb3-eb71-4a81-b1ec-18f1d07513a5" targetNamespace="http://schemas.microsoft.com/office/2006/metadata/properties" ma:root="true" ma:fieldsID="f222a2e614470708aeaa8b37de985140" ns2:_="" ns3:_="">
    <xsd:import namespace="87dfae08-d86b-47c6-976a-3de4263cac44"/>
    <xsd:import namespace="9eb9adb3-eb71-4a81-b1ec-18f1d07513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fae08-d86b-47c6-976a-3de4263cac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b9adb3-eb71-4a81-b1ec-18f1d07513a5"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7E23C8-8D60-4F4A-B949-CDD20BF9F2F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846B57C-87E6-47B7-B259-AADFDB83E7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fae08-d86b-47c6-976a-3de4263cac44"/>
    <ds:schemaRef ds:uri="9eb9adb3-eb71-4a81-b1ec-18f1d075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8738D1-CB12-41D9-8F11-AACB05D10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225</TotalTime>
  <Words>2978</Words>
  <Application>Microsoft Office PowerPoint</Application>
  <PresentationFormat>Breedbeeld</PresentationFormat>
  <Paragraphs>374</Paragraphs>
  <Slides>45</Slides>
  <Notes>42</Notes>
  <HiddenSlides>0</HiddenSlides>
  <MMClips>0</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45</vt:i4>
      </vt:variant>
    </vt:vector>
  </HeadingPairs>
  <TitlesOfParts>
    <vt:vector size="57" baseType="lpstr">
      <vt:lpstr>Arial</vt:lpstr>
      <vt:lpstr>Calibri</vt:lpstr>
      <vt:lpstr>Calibri Light</vt:lpstr>
      <vt:lpstr>Filson Pro Regular</vt:lpstr>
      <vt:lpstr>Franklin Gothic Book</vt:lpstr>
      <vt:lpstr>Open Sans</vt:lpstr>
      <vt:lpstr>Open Sans Light</vt:lpstr>
      <vt:lpstr>RijksoverheidSansText</vt:lpstr>
      <vt:lpstr>Verdana</vt:lpstr>
      <vt:lpstr>-webkit-standard</vt:lpstr>
      <vt:lpstr>1_Kantoorthema</vt:lpstr>
      <vt:lpstr>2_Kantoorthema</vt:lpstr>
      <vt:lpstr>Webinar Duurzame Mobiliteit 5 oktober 2022 Thomas Koorn  </vt:lpstr>
      <vt:lpstr>Welkom</vt:lpstr>
      <vt:lpstr>Waarom een inwerkprogramma  door VNG en NPRES</vt:lpstr>
      <vt:lpstr>PowerPoint-presentatie</vt:lpstr>
      <vt:lpstr>PowerPoint-presentatie</vt:lpstr>
      <vt:lpstr>Inhoud</vt:lpstr>
      <vt:lpstr>1. Het Klimaatakkoord</vt:lpstr>
      <vt:lpstr>Het Klimaatakkoord</vt:lpstr>
      <vt:lpstr>2. Klimaat- en Energieverkenning   voortgang Duurzame Mobiliteit</vt:lpstr>
      <vt:lpstr>Klimaat- en Energieverkenning (KEV)</vt:lpstr>
      <vt:lpstr>Uitstoot per sector</vt:lpstr>
      <vt:lpstr>Voortgang klimaatbeleid en prognose KEV 2021</vt:lpstr>
      <vt:lpstr>PowerPoint-presentatie</vt:lpstr>
      <vt:lpstr>PowerPoint-presentatie</vt:lpstr>
      <vt:lpstr>Uitwerking mobiliteitsafspraken</vt:lpstr>
      <vt:lpstr>3. Wat is Duurzame Mobiliteit?</vt:lpstr>
      <vt:lpstr>Gemeenten werken aan Trias Mobilica</vt:lpstr>
      <vt:lpstr>Effecten van maatregelen </vt:lpstr>
      <vt:lpstr>Baseer uw investeringen niet alleen  op basis van afname CO2-uitstoot</vt:lpstr>
      <vt:lpstr>Baseer uw investeringen niet alleen  op basis van afname CO2-uitstoot</vt:lpstr>
      <vt:lpstr>4. Inzoomen op enkele programma’s  - Regionale Mobiliteitsprogramma’s - Schoon en Emissieloos Bouwen / Duurzaam GWW - Actieve mobiliteit - Laadinfra - Betalen naar gebruik</vt:lpstr>
      <vt:lpstr>PowerPoint-presentatie</vt:lpstr>
      <vt:lpstr>PowerPoint-presentatie</vt:lpstr>
      <vt:lpstr>PowerPoint-presentatie</vt:lpstr>
      <vt:lpstr>PowerPoint-presentatie</vt:lpstr>
      <vt:lpstr>Laadinfrastructuur </vt:lpstr>
      <vt:lpstr>Laadinfrastructuur organisatie </vt:lpstr>
      <vt:lpstr>Betalen naar gebruik (BNG)</vt:lpstr>
      <vt:lpstr>Overige onderwerpen</vt:lpstr>
      <vt:lpstr> 5. Relatie met andere opgaven  </vt:lpstr>
      <vt:lpstr>Verbinding met andere opgaven</vt:lpstr>
      <vt:lpstr>Verbinding met andere opgaven</vt:lpstr>
      <vt:lpstr>Verbinding met andere opgaven</vt:lpstr>
      <vt:lpstr>Verbinding met andere opgaven</vt:lpstr>
      <vt:lpstr>Verbinding met andere opgaven</vt:lpstr>
      <vt:lpstr> 6. Rol van de VNG</vt:lpstr>
      <vt:lpstr>Wat is de rol van de VNG?</vt:lpstr>
      <vt:lpstr>Samenwerking overheden</vt:lpstr>
      <vt:lpstr>VRAGEN?</vt:lpstr>
      <vt:lpstr>Interview</vt:lpstr>
      <vt:lpstr>PowerPoint-presentatie</vt:lpstr>
      <vt:lpstr>PowerPoint-presentatie</vt:lpstr>
      <vt:lpstr>PowerPoint-presentatie</vt:lpstr>
      <vt:lpstr>Vervolg inwerkprogramma raadsleden?</vt:lpstr>
      <vt:lpstr>BEDANKT VOOR UW AANWEZIGHEID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Lincy Mulder</dc:creator>
  <cp:lastModifiedBy>Pascale Georgopoulou</cp:lastModifiedBy>
  <cp:revision>9</cp:revision>
  <dcterms:created xsi:type="dcterms:W3CDTF">2022-04-11T13:36:44Z</dcterms:created>
  <dcterms:modified xsi:type="dcterms:W3CDTF">2022-10-04T10:06:13Z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0x010100B99F5B1A1149EC43BD3D02E4662B264F</vt:lpwstr>
  </property>
</Properties>
</file>