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9" r:id="rId5"/>
  </p:sldMasterIdLst>
  <p:notesMasterIdLst>
    <p:notesMasterId r:id="rId27"/>
  </p:notesMasterIdLst>
  <p:sldIdLst>
    <p:sldId id="280" r:id="rId6"/>
    <p:sldId id="1597" r:id="rId7"/>
    <p:sldId id="1342" r:id="rId8"/>
    <p:sldId id="1598" r:id="rId9"/>
    <p:sldId id="1614" r:id="rId10"/>
    <p:sldId id="1610" r:id="rId11"/>
    <p:sldId id="1600" r:id="rId12"/>
    <p:sldId id="1601" r:id="rId13"/>
    <p:sldId id="1604" r:id="rId14"/>
    <p:sldId id="1615" r:id="rId15"/>
    <p:sldId id="1459" r:id="rId16"/>
    <p:sldId id="1616" r:id="rId17"/>
    <p:sldId id="1590" r:id="rId18"/>
    <p:sldId id="1429" r:id="rId19"/>
    <p:sldId id="1595" r:id="rId20"/>
    <p:sldId id="1596" r:id="rId21"/>
    <p:sldId id="1593" r:id="rId22"/>
    <p:sldId id="1591" r:id="rId23"/>
    <p:sldId id="1609" r:id="rId24"/>
    <p:sldId id="1607" r:id="rId25"/>
    <p:sldId id="1594" r:id="rId2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903B9C-F5B6-EA2D-6FEE-39B0C06912CF}" name="Lincy Mulder" initials="LM" userId="S::lincy.mulder@vng.nl::a1fe92eb-5734-42f2-947c-6e0116434e94" providerId="AD"/>
  <p188:author id="{5F1BFCE9-587F-3AE8-9818-CBFDEFAD6F57}" name="Yaroslava Nazemtseva" initials="YN" userId="S::Yaroslava.Nazemtseva@vng.nl::4ddd708a-1a74-415c-aa90-073f259ee1b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908F14-7C11-FA1D-6C87-CE7CA6CF16CE}" v="2" dt="2022-05-14T05:16:35.597"/>
    <p1510:client id="{912714F5-AAC2-4D33-A207-6D283460D064}" v="2" dt="2022-05-10T06:58:51.00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81646" autoAdjust="0"/>
  </p:normalViewPr>
  <p:slideViewPr>
    <p:cSldViewPr snapToGrid="0">
      <p:cViewPr varScale="1">
        <p:scale>
          <a:sx n="51" d="100"/>
          <a:sy n="51" d="100"/>
        </p:scale>
        <p:origin x="129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e Georgopoulou" userId="S::p.georgopoulou@npres.nl::00bfdde7-9399-4a9a-a824-6e2b5099af6f" providerId="AD" clId="Web-{7A908F14-7C11-FA1D-6C87-CE7CA6CF16CE}"/>
    <pc:docChg chg="modSld">
      <pc:chgData name="Pascale Georgopoulou" userId="S::p.georgopoulou@npres.nl::00bfdde7-9399-4a9a-a824-6e2b5099af6f" providerId="AD" clId="Web-{7A908F14-7C11-FA1D-6C87-CE7CA6CF16CE}" dt="2022-05-14T05:16:31.785" v="0" actId="20577"/>
      <pc:docMkLst>
        <pc:docMk/>
      </pc:docMkLst>
      <pc:sldChg chg="modSp">
        <pc:chgData name="Pascale Georgopoulou" userId="S::p.georgopoulou@npres.nl::00bfdde7-9399-4a9a-a824-6e2b5099af6f" providerId="AD" clId="Web-{7A908F14-7C11-FA1D-6C87-CE7CA6CF16CE}" dt="2022-05-14T05:16:31.785" v="0" actId="20577"/>
        <pc:sldMkLst>
          <pc:docMk/>
          <pc:sldMk cId="3242933624" sldId="1614"/>
        </pc:sldMkLst>
        <pc:spChg chg="mod">
          <ac:chgData name="Pascale Georgopoulou" userId="S::p.georgopoulou@npres.nl::00bfdde7-9399-4a9a-a824-6e2b5099af6f" providerId="AD" clId="Web-{7A908F14-7C11-FA1D-6C87-CE7CA6CF16CE}" dt="2022-05-14T05:16:31.785" v="0" actId="20577"/>
          <ac:spMkLst>
            <pc:docMk/>
            <pc:sldMk cId="3242933624" sldId="1614"/>
            <ac:spMk id="7" creationId="{FFFD475F-D038-DC4B-9E60-EB86712D80E3}"/>
          </ac:spMkLst>
        </pc:spChg>
      </pc:sldChg>
    </pc:docChg>
  </pc:docChgLst>
  <pc:docChgLst>
    <pc:chgData name="Karen Arpad" userId="S::k.arpad@npres.nl::1949cddf-6c9e-41af-a3b0-4878e7051c60" providerId="AD" clId="Web-{912714F5-AAC2-4D33-A207-6D283460D064}"/>
    <pc:docChg chg="modSld">
      <pc:chgData name="Karen Arpad" userId="S::k.arpad@npres.nl::1949cddf-6c9e-41af-a3b0-4878e7051c60" providerId="AD" clId="Web-{912714F5-AAC2-4D33-A207-6D283460D064}" dt="2022-05-10T06:58:45.331" v="0" actId="20577"/>
      <pc:docMkLst>
        <pc:docMk/>
      </pc:docMkLst>
      <pc:sldChg chg="modSp">
        <pc:chgData name="Karen Arpad" userId="S::k.arpad@npres.nl::1949cddf-6c9e-41af-a3b0-4878e7051c60" providerId="AD" clId="Web-{912714F5-AAC2-4D33-A207-6D283460D064}" dt="2022-05-10T06:58:45.331" v="0" actId="20577"/>
        <pc:sldMkLst>
          <pc:docMk/>
          <pc:sldMk cId="549920933" sldId="1610"/>
        </pc:sldMkLst>
        <pc:spChg chg="mod">
          <ac:chgData name="Karen Arpad" userId="S::k.arpad@npres.nl::1949cddf-6c9e-41af-a3b0-4878e7051c60" providerId="AD" clId="Web-{912714F5-AAC2-4D33-A207-6D283460D064}" dt="2022-05-10T06:58:45.331" v="0" actId="20577"/>
          <ac:spMkLst>
            <pc:docMk/>
            <pc:sldMk cId="549920933" sldId="1610"/>
            <ac:spMk id="3" creationId="{924C4998-0A9D-448D-8F8B-FF0DB1DC3BB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419C2B-884D-3047-BC2C-3AFBC7080835}" type="datetimeFigureOut">
              <a:rPr lang="nl-NL" smtClean="0"/>
              <a:t>13-5-2022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85168-06AC-5C47-AA3A-247B6287877E}" type="slidenum">
              <a:rPr lang="nl-NL" smtClean="0"/>
              <a:t>‹nr.›</a:t>
            </a:fld>
            <a:endParaRPr lang="nl-NL"/>
          </a:p>
        </p:txBody>
      </p:sp>
    </p:spTree>
    <p:extLst>
      <p:ext uri="{BB962C8B-B14F-4D97-AF65-F5344CB8AC3E}">
        <p14:creationId xmlns:p14="http://schemas.microsoft.com/office/powerpoint/2010/main" val="2978694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1721AB-B728-4E1C-B31C-C57983743F2E}" type="slidenum">
              <a:rPr kumimoji="0" lang="nl-NL" sz="1200" b="0" i="0" u="none" strike="noStrike" kern="1200" cap="none" spc="0" normalizeH="0" baseline="0" noProof="0" smtClean="0">
                <a:ln>
                  <a:noFill/>
                </a:ln>
                <a:solidFill>
                  <a:prstClr val="black"/>
                </a:solidFill>
                <a:effectLst/>
                <a:uLnTx/>
                <a:uFillTx/>
                <a:latin typeface="Filson Pro Regular" panose="020000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dirty="0">
              <a:ln>
                <a:noFill/>
              </a:ln>
              <a:solidFill>
                <a:prstClr val="black"/>
              </a:solidFill>
              <a:effectLst/>
              <a:uLnTx/>
              <a:uFillTx/>
              <a:latin typeface="Filson Pro Regular" panose="02000000000000000000" pitchFamily="50" charset="0"/>
              <a:ea typeface="+mn-ea"/>
              <a:cs typeface="+mn-cs"/>
            </a:endParaRPr>
          </a:p>
        </p:txBody>
      </p:sp>
    </p:spTree>
    <p:extLst>
      <p:ext uri="{BB962C8B-B14F-4D97-AF65-F5344CB8AC3E}">
        <p14:creationId xmlns:p14="http://schemas.microsoft.com/office/powerpoint/2010/main" val="1952211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10</a:t>
            </a:fld>
            <a:endParaRPr lang="nl-NL"/>
          </a:p>
        </p:txBody>
      </p:sp>
    </p:spTree>
    <p:extLst>
      <p:ext uri="{BB962C8B-B14F-4D97-AF65-F5344CB8AC3E}">
        <p14:creationId xmlns:p14="http://schemas.microsoft.com/office/powerpoint/2010/main" val="3773874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1721AB-B728-4E1C-B31C-C57983743F2E}" type="slidenum">
              <a:rPr kumimoji="0" lang="nl-NL" sz="1200" b="0" i="0" u="none" strike="noStrike" kern="1200" cap="none" spc="0" normalizeH="0" baseline="0" noProof="0" smtClean="0">
                <a:ln>
                  <a:noFill/>
                </a:ln>
                <a:solidFill>
                  <a:prstClr val="black"/>
                </a:solidFill>
                <a:effectLst/>
                <a:uLnTx/>
                <a:uFillTx/>
                <a:latin typeface="Filson Pro Regular" panose="020000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dirty="0">
              <a:ln>
                <a:noFill/>
              </a:ln>
              <a:solidFill>
                <a:prstClr val="black"/>
              </a:solidFill>
              <a:effectLst/>
              <a:uLnTx/>
              <a:uFillTx/>
              <a:latin typeface="Filson Pro Regular" panose="02000000000000000000" pitchFamily="50" charset="0"/>
              <a:ea typeface="+mn-ea"/>
              <a:cs typeface="+mn-cs"/>
            </a:endParaRPr>
          </a:p>
        </p:txBody>
      </p:sp>
    </p:spTree>
    <p:extLst>
      <p:ext uri="{BB962C8B-B14F-4D97-AF65-F5344CB8AC3E}">
        <p14:creationId xmlns:p14="http://schemas.microsoft.com/office/powerpoint/2010/main" val="1194643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45B76-E778-4E46-9E56-DD63030792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092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354972-6E9D-412F-BD95-7DA90560F2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290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354972-6E9D-412F-BD95-7DA90560F2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956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20</a:t>
            </a:fld>
            <a:endParaRPr lang="nl-NL"/>
          </a:p>
        </p:txBody>
      </p:sp>
    </p:spTree>
    <p:extLst>
      <p:ext uri="{BB962C8B-B14F-4D97-AF65-F5344CB8AC3E}">
        <p14:creationId xmlns:p14="http://schemas.microsoft.com/office/powerpoint/2010/main" val="980487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Onderdelen:</a:t>
            </a:r>
            <a:r>
              <a:rPr lang="en-US" sz="1200" b="0" i="0" u="none" strike="noStrike"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 Toelichting doel introductiecursus </a:t>
            </a:r>
            <a:r>
              <a:rPr lang="en-US" sz="1200" b="0" i="0" u="none" strike="noStrike"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 Interactief kennismakingsonderdeel (afhankelijk van aantal deelnemers) </a:t>
            </a:r>
            <a:endParaRPr lang="en-US" sz="1200" b="0" i="0" u="none" strike="noStrike"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2</a:t>
            </a:fld>
            <a:endParaRPr lang="nl-NL"/>
          </a:p>
        </p:txBody>
      </p:sp>
    </p:spTree>
    <p:extLst>
      <p:ext uri="{BB962C8B-B14F-4D97-AF65-F5344CB8AC3E}">
        <p14:creationId xmlns:p14="http://schemas.microsoft.com/office/powerpoint/2010/main" val="3256749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3</a:t>
            </a:fld>
            <a:endParaRPr lang="nl-NL"/>
          </a:p>
        </p:txBody>
      </p:sp>
    </p:spTree>
    <p:extLst>
      <p:ext uri="{BB962C8B-B14F-4D97-AF65-F5344CB8AC3E}">
        <p14:creationId xmlns:p14="http://schemas.microsoft.com/office/powerpoint/2010/main" val="905714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kern="1200" dirty="0">
                <a:solidFill>
                  <a:schemeClr val="tx1"/>
                </a:solidFill>
                <a:effectLst/>
                <a:latin typeface="+mn-lt"/>
                <a:ea typeface="+mn-ea"/>
                <a:cs typeface="+mn-cs"/>
              </a:rPr>
              <a:t>Vertellen over de energietransitie (voor welke leuke en uitdagende opgave staan we?) en de rol van de raad (en overige volksvertegenwoordigers) als kadersteller, controleur en volksvertegenwoordiger bij de energietransitie? Hier dus meer positief over de opgave en wie er al actief zijn. De volgende sheet is meer technisch over de doelen en verplichtingen.</a:t>
            </a:r>
          </a:p>
          <a:p>
            <a:pPr rtl="0" fontAlgn="base"/>
            <a:r>
              <a:rPr lang="nl-NL" sz="1200" b="0" i="0" u="none" kern="1200" dirty="0">
                <a:solidFill>
                  <a:schemeClr val="tx1"/>
                </a:solidFill>
                <a:effectLst/>
                <a:latin typeface="+mn-lt"/>
                <a:ea typeface="+mn-ea"/>
                <a:cs typeface="+mn-cs"/>
              </a:rPr>
              <a:t> </a:t>
            </a:r>
          </a:p>
          <a:p>
            <a:pPr fontAlgn="base"/>
            <a:r>
              <a:rPr lang="nl-NL" sz="1200" b="0" i="0" u="none" kern="1200" dirty="0">
                <a:solidFill>
                  <a:schemeClr val="tx1"/>
                </a:solidFill>
                <a:effectLst/>
                <a:latin typeface="+mn-lt"/>
                <a:ea typeface="+mn-ea"/>
                <a:cs typeface="+mn-cs"/>
              </a:rPr>
              <a:t>Ingaan op de achtergronden van het KA (actualiteit, urgentie, bredere context) en vervolgens de ambities coalitieakkoord en verplichtingen vanuit EU (presentatie wordt nagestuurd</a:t>
            </a:r>
            <a:r>
              <a:rPr lang="nl-NL" dirty="0"/>
              <a:t>). Belang van data benoemen.</a:t>
            </a:r>
            <a:endParaRPr lang="nl-NL" sz="1200" b="0" i="0" u="none"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4</a:t>
            </a:fld>
            <a:endParaRPr lang="nl-NL"/>
          </a:p>
        </p:txBody>
      </p:sp>
    </p:spTree>
    <p:extLst>
      <p:ext uri="{BB962C8B-B14F-4D97-AF65-F5344CB8AC3E}">
        <p14:creationId xmlns:p14="http://schemas.microsoft.com/office/powerpoint/2010/main" val="3901523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5</a:t>
            </a:fld>
            <a:endParaRPr lang="nl-NL"/>
          </a:p>
        </p:txBody>
      </p:sp>
    </p:spTree>
    <p:extLst>
      <p:ext uri="{BB962C8B-B14F-4D97-AF65-F5344CB8AC3E}">
        <p14:creationId xmlns:p14="http://schemas.microsoft.com/office/powerpoint/2010/main" val="1323437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6</a:t>
            </a:fld>
            <a:endParaRPr lang="nl-NL"/>
          </a:p>
        </p:txBody>
      </p:sp>
    </p:spTree>
    <p:extLst>
      <p:ext uri="{BB962C8B-B14F-4D97-AF65-F5344CB8AC3E}">
        <p14:creationId xmlns:p14="http://schemas.microsoft.com/office/powerpoint/2010/main" val="789298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1" i="0" u="none" strike="noStrike" kern="1200" dirty="0">
                <a:solidFill>
                  <a:schemeClr val="tx1"/>
                </a:solidFill>
                <a:effectLst/>
                <a:latin typeface="+mn-lt"/>
                <a:ea typeface="+mn-ea"/>
                <a:cs typeface="+mn-cs"/>
              </a:rPr>
              <a:t>Introductie tekst voor deze sheet</a:t>
            </a:r>
            <a:r>
              <a:rPr lang="en-US" sz="1200" b="0" i="0" u="none" strike="noStrike"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Iedere regio en ieder gebied in Nederland is anders. Daarom is het belangrijk om bij de uitwerking van ambities bij de energietransitie het gebied of mogelijke verschillende gebieden centraal te stellen; wat zijn de belangrijke fysieke eigenschappen van dit gebied, welke opgave geven we prioriteit; extra huizen, natuur ontwikkeling, recreatie(?). Om vervolgens binnen dit gebied of deze gebieden te komen tot een integrale afweging van opgaven en belangen. Of te kijken hoe een koppeling van opgaven kan worden gerealiseerd. Zoals energietransitie met klimaatopgave, windmolens op waterkeringen of zon op bebouwde objecten. ​</a:t>
            </a:r>
          </a:p>
          <a:p>
            <a:pPr rtl="0" fontAlgn="base"/>
            <a:r>
              <a:rPr lang="nl-NL" sz="1200" b="0" i="0" u="none" strike="noStrike" kern="1200" dirty="0">
                <a:solidFill>
                  <a:schemeClr val="tx1"/>
                </a:solidFill>
                <a:effectLst/>
                <a:latin typeface="+mn-lt"/>
                <a:ea typeface="+mn-ea"/>
                <a:cs typeface="+mn-cs"/>
              </a:rPr>
              <a:t>​</a:t>
            </a:r>
          </a:p>
          <a:p>
            <a:pPr rtl="0" fontAlgn="base"/>
            <a:r>
              <a:rPr lang="nl-NL" sz="1200" b="1" i="0" u="none" strike="noStrike" kern="1200" dirty="0">
                <a:solidFill>
                  <a:schemeClr val="tx1"/>
                </a:solidFill>
                <a:effectLst/>
                <a:latin typeface="+mn-lt"/>
                <a:ea typeface="+mn-ea"/>
                <a:cs typeface="+mn-cs"/>
              </a:rPr>
              <a:t>Pilots van NP RES gebiedsgericht werken:</a:t>
            </a:r>
            <a:r>
              <a:rPr lang="nl-NL" sz="1200" b="0" i="0" u="none" strike="noStrike"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NP RES laat momenteel in vier proeftuinen ‘Integrale gebiedsaanpak’ kennis en ervaring opdoen over het gebiedsgericht werken aan een optimaal energiesysteem. Het accent ligt hierbij op gebieden met specifieke dominante economische functies (bedrijventerrein, logistiek, agrarisch buitengebied, energie-intensieve industrie) De 4 proeftuinen zijn:​</a:t>
            </a:r>
          </a:p>
          <a:p>
            <a:pPr rtl="0" fontAlgn="base"/>
            <a:r>
              <a:rPr lang="nl-NL" sz="1200" b="0" i="0" u="none" strike="noStrike" kern="1200" dirty="0">
                <a:solidFill>
                  <a:schemeClr val="tx1"/>
                </a:solidFill>
                <a:effectLst/>
                <a:latin typeface="+mn-lt"/>
                <a:ea typeface="+mn-ea"/>
                <a:cs typeface="+mn-cs"/>
              </a:rPr>
              <a:t> • bedrijventerrein Steenakker in de gemeente Breda, Noord-Brabant;​</a:t>
            </a:r>
          </a:p>
          <a:p>
            <a:pPr rtl="0" fontAlgn="base"/>
            <a:r>
              <a:rPr lang="nl-NL" sz="1200" b="0" i="0" u="none" strike="noStrike" kern="1200" dirty="0">
                <a:solidFill>
                  <a:schemeClr val="tx1"/>
                </a:solidFill>
                <a:effectLst/>
                <a:latin typeface="+mn-lt"/>
                <a:ea typeface="+mn-ea"/>
                <a:cs typeface="+mn-cs"/>
              </a:rPr>
              <a:t> • logistieke hub Badhoevedorp, Noord-Holland;​</a:t>
            </a:r>
          </a:p>
          <a:p>
            <a:pPr rtl="0" fontAlgn="base"/>
            <a:r>
              <a:rPr lang="nl-NL" sz="1200" b="0" i="0" u="none" strike="noStrike" kern="1200" dirty="0">
                <a:solidFill>
                  <a:schemeClr val="tx1"/>
                </a:solidFill>
                <a:effectLst/>
                <a:latin typeface="+mn-lt"/>
                <a:ea typeface="+mn-ea"/>
                <a:cs typeface="+mn-cs"/>
              </a:rPr>
              <a:t> • energie-intensieve industrie in Dinteloord, Noord-Brabant. </a:t>
            </a:r>
            <a:r>
              <a:rPr lang="en-US" sz="1200" b="0" i="0" u="none" strike="noStrike"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 agrarisch gebied Oudeschip in gemeente Hogeland, Groningen​</a:t>
            </a:r>
          </a:p>
          <a:p>
            <a:pPr rtl="0" fontAlgn="base"/>
            <a:r>
              <a:rPr lang="nl-NL" sz="1200" b="0" i="0" u="none" strike="noStrike"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Inzet van de proeftuinen is om in gezamenlijk overleg en aanpak tussen alle partijen in een gebied energie en energietransitie onderdeel te laten zijn of worden van het vestigingsbeleid. De proeftuinen laten zien dat het voor bepaalde partijen nieuw is om voor een langere periode naar een gebiedsontwikkeling te kijken​</a:t>
            </a:r>
          </a:p>
          <a:p>
            <a:pPr rtl="0" fontAlgn="base"/>
            <a:r>
              <a:rPr lang="nl-NL" sz="1200" b="0" i="0" u="none" strike="noStrike"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 ​</a:t>
            </a:r>
          </a:p>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7</a:t>
            </a:fld>
            <a:endParaRPr lang="nl-NL"/>
          </a:p>
        </p:txBody>
      </p:sp>
    </p:spTree>
    <p:extLst>
      <p:ext uri="{BB962C8B-B14F-4D97-AF65-F5344CB8AC3E}">
        <p14:creationId xmlns:p14="http://schemas.microsoft.com/office/powerpoint/2010/main" val="2149805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Aandachtspunten: wijkaanpak en TVW/UP, warmte en warmtewet, maatschappelijk vastgoed, individuele aanpak, utiliteitsbouw, energiearmoede, subsidies,</a:t>
            </a:r>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8</a:t>
            </a:fld>
            <a:endParaRPr lang="nl-NL"/>
          </a:p>
        </p:txBody>
      </p:sp>
    </p:spTree>
    <p:extLst>
      <p:ext uri="{BB962C8B-B14F-4D97-AF65-F5344CB8AC3E}">
        <p14:creationId xmlns:p14="http://schemas.microsoft.com/office/powerpoint/2010/main" val="2392404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Als VNG </a:t>
            </a:r>
            <a:r>
              <a:rPr lang="en-US" dirty="0" err="1"/>
              <a:t>maken</a:t>
            </a:r>
            <a:r>
              <a:rPr lang="en-US" dirty="0"/>
              <a:t> we </a:t>
            </a:r>
            <a:r>
              <a:rPr lang="en-US" dirty="0" err="1"/>
              <a:t>ons</a:t>
            </a:r>
            <a:r>
              <a:rPr lang="en-US" dirty="0"/>
              <a:t> er hard </a:t>
            </a:r>
            <a:r>
              <a:rPr lang="en-US" dirty="0" err="1"/>
              <a:t>voor</a:t>
            </a:r>
            <a:r>
              <a:rPr lang="en-US" dirty="0"/>
              <a:t> </a:t>
            </a:r>
            <a:r>
              <a:rPr lang="en-US" dirty="0" err="1"/>
              <a:t>dat</a:t>
            </a:r>
            <a:r>
              <a:rPr lang="en-US" dirty="0"/>
              <a:t> </a:t>
            </a:r>
            <a:r>
              <a:rPr lang="en-US" dirty="0" err="1"/>
              <a:t>gemeenten</a:t>
            </a:r>
            <a:r>
              <a:rPr lang="en-US" dirty="0"/>
              <a:t> de </a:t>
            </a:r>
            <a:r>
              <a:rPr lang="en-US" dirty="0" err="1"/>
              <a:t>juiste</a:t>
            </a:r>
            <a:r>
              <a:rPr lang="en-US" dirty="0"/>
              <a:t> </a:t>
            </a:r>
            <a:r>
              <a:rPr lang="en-US" dirty="0" err="1"/>
              <a:t>gereedschappen</a:t>
            </a:r>
            <a:r>
              <a:rPr lang="en-US" dirty="0"/>
              <a:t> </a:t>
            </a:r>
            <a:r>
              <a:rPr lang="en-US" dirty="0" err="1"/>
              <a:t>hebben</a:t>
            </a:r>
            <a:r>
              <a:rPr lang="en-US" dirty="0"/>
              <a:t>.  </a:t>
            </a:r>
            <a:endParaRPr lang="nl-NL" dirty="0"/>
          </a:p>
          <a:p>
            <a:r>
              <a:rPr lang="en-US" dirty="0" err="1"/>
              <a:t>Wij</a:t>
            </a:r>
            <a:r>
              <a:rPr lang="en-US" dirty="0"/>
              <a:t> </a:t>
            </a:r>
            <a:r>
              <a:rPr lang="en-US" dirty="0" err="1"/>
              <a:t>ondersteunen</a:t>
            </a:r>
            <a:r>
              <a:rPr lang="en-US" dirty="0"/>
              <a:t> </a:t>
            </a:r>
            <a:r>
              <a:rPr lang="en-US" dirty="0" err="1"/>
              <a:t>gemeenten</a:t>
            </a:r>
            <a:r>
              <a:rPr lang="en-US" dirty="0"/>
              <a:t> </a:t>
            </a:r>
            <a:r>
              <a:rPr lang="en-US" dirty="0" err="1"/>
              <a:t>bij</a:t>
            </a:r>
            <a:r>
              <a:rPr lang="en-US" dirty="0"/>
              <a:t> het </a:t>
            </a:r>
            <a:r>
              <a:rPr lang="en-US" dirty="0" err="1"/>
              <a:t>gebruik</a:t>
            </a:r>
            <a:r>
              <a:rPr lang="en-US" dirty="0"/>
              <a:t> van </a:t>
            </a:r>
            <a:r>
              <a:rPr lang="en-US" dirty="0" err="1"/>
              <a:t>deze</a:t>
            </a:r>
            <a:r>
              <a:rPr lang="en-US" dirty="0"/>
              <a:t> </a:t>
            </a:r>
            <a:r>
              <a:rPr lang="en-US" dirty="0" err="1"/>
              <a:t>instrumenten</a:t>
            </a:r>
            <a:r>
              <a:rPr lang="en-US" dirty="0"/>
              <a:t> maar </a:t>
            </a:r>
            <a:r>
              <a:rPr lang="en-US" dirty="0" err="1"/>
              <a:t>werken</a:t>
            </a:r>
            <a:r>
              <a:rPr lang="en-US" dirty="0"/>
              <a:t> </a:t>
            </a:r>
            <a:r>
              <a:rPr lang="en-US" dirty="0" err="1"/>
              <a:t>ook</a:t>
            </a:r>
            <a:r>
              <a:rPr lang="en-US" dirty="0"/>
              <a:t> </a:t>
            </a:r>
            <a:r>
              <a:rPr lang="en-US" dirty="0" err="1"/>
              <a:t>aan</a:t>
            </a:r>
            <a:r>
              <a:rPr lang="en-US" dirty="0"/>
              <a:t> de </a:t>
            </a:r>
            <a:r>
              <a:rPr lang="en-US" dirty="0" err="1"/>
              <a:t>ontwikkeling</a:t>
            </a:r>
            <a:r>
              <a:rPr lang="en-US" dirty="0"/>
              <a:t> van </a:t>
            </a:r>
            <a:r>
              <a:rPr lang="en-US" dirty="0" err="1"/>
              <a:t>nieuwe</a:t>
            </a:r>
            <a:r>
              <a:rPr lang="en-US" dirty="0"/>
              <a:t> </a:t>
            </a:r>
            <a:r>
              <a:rPr lang="en-US" dirty="0" err="1"/>
              <a:t>instrumenten</a:t>
            </a:r>
            <a:r>
              <a:rPr lang="en-US" dirty="0"/>
              <a:t>. </a:t>
            </a:r>
            <a:endParaRPr lang="nl-NL" dirty="0"/>
          </a:p>
          <a:p>
            <a:r>
              <a:rPr lang="en-US" dirty="0"/>
              <a:t>In </a:t>
            </a:r>
            <a:r>
              <a:rPr lang="en-US" dirty="0" err="1"/>
              <a:t>volgende</a:t>
            </a:r>
            <a:r>
              <a:rPr lang="en-US" dirty="0"/>
              <a:t> sheet </a:t>
            </a:r>
            <a:r>
              <a:rPr lang="en-US" dirty="0" err="1"/>
              <a:t>worden</a:t>
            </a:r>
            <a:r>
              <a:rPr lang="en-US" dirty="0"/>
              <a:t> </a:t>
            </a:r>
            <a:r>
              <a:rPr lang="en-US" dirty="0" err="1"/>
              <a:t>een</a:t>
            </a:r>
            <a:r>
              <a:rPr lang="en-US" dirty="0"/>
              <a:t> </a:t>
            </a:r>
            <a:r>
              <a:rPr lang="en-US" dirty="0" err="1"/>
              <a:t>aantal</a:t>
            </a:r>
            <a:r>
              <a:rPr lang="en-US" dirty="0"/>
              <a:t> </a:t>
            </a:r>
            <a:r>
              <a:rPr lang="en-US" dirty="0" err="1"/>
              <a:t>specifieke</a:t>
            </a:r>
            <a:r>
              <a:rPr lang="en-US" dirty="0"/>
              <a:t> </a:t>
            </a:r>
            <a:r>
              <a:rPr lang="en-US" dirty="0" err="1"/>
              <a:t>onderwerpen</a:t>
            </a:r>
            <a:r>
              <a:rPr lang="en-US" dirty="0"/>
              <a:t> </a:t>
            </a:r>
            <a:r>
              <a:rPr lang="en-US" dirty="0" err="1"/>
              <a:t>benoemd</a:t>
            </a:r>
            <a:endParaRPr lang="nl-NL" dirty="0"/>
          </a:p>
          <a:p>
            <a:endParaRPr lang="en-US" dirty="0">
              <a:cs typeface="Calibri"/>
            </a:endParaRPr>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9</a:t>
            </a:fld>
            <a:endParaRPr lang="nl-NL"/>
          </a:p>
        </p:txBody>
      </p:sp>
    </p:spTree>
    <p:extLst>
      <p:ext uri="{BB962C8B-B14F-4D97-AF65-F5344CB8AC3E}">
        <p14:creationId xmlns:p14="http://schemas.microsoft.com/office/powerpoint/2010/main" val="14185888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9.svg"/><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9.svg"/><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9587A8-86C4-8C4C-9650-65AA1CB09F1E}"/>
              </a:ext>
            </a:extLst>
          </p:cNvPr>
          <p:cNvSpPr/>
          <p:nvPr userDrawn="1"/>
        </p:nvSpPr>
        <p:spPr>
          <a:xfrm>
            <a:off x="0" y="-59635"/>
            <a:ext cx="12298017" cy="6447922"/>
          </a:xfrm>
          <a:prstGeom prst="rect">
            <a:avLst/>
          </a:prstGeom>
          <a:solidFill>
            <a:srgbClr val="C8E5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9C89CA9-72DB-864B-BBFA-FA557C4BE2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6226"/>
            <a:ext cx="12192000" cy="6858000"/>
          </a:xfrm>
          <a:prstGeom prst="rect">
            <a:avLst/>
          </a:prstGeom>
        </p:spPr>
      </p:pic>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701190" y="5170863"/>
            <a:ext cx="10789620" cy="742576"/>
          </a:xfrm>
        </p:spPr>
        <p:txBody>
          <a:bodyPr wrap="none">
            <a:noAutofit/>
          </a:bodyPr>
          <a:lstStyle>
            <a:lvl1pPr marL="0" indent="0" algn="ctr">
              <a:spcBef>
                <a:spcPts val="0"/>
              </a:spcBef>
              <a:buNone/>
              <a:defRPr sz="2400" baseline="0">
                <a:solidFill>
                  <a:schemeClr val="accent1"/>
                </a:solidFill>
                <a:latin typeface="+mn-lt"/>
                <a:ea typeface="Open Sans Light" panose="020B0604020202020204" charset="0"/>
                <a:cs typeface="Open Sans Light" panose="020B060402020202020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4249872"/>
            <a:ext cx="10795485" cy="784754"/>
          </a:xfrm>
        </p:spPr>
        <p:txBody>
          <a:bodyPr wrap="none">
            <a:noAutofit/>
          </a:bodyPr>
          <a:lstStyle>
            <a:lvl1pPr algn="ctr">
              <a:defRPr sz="2800" b="1">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7C57D424-6796-45A6-8C5A-5867D6D4EAE4}" type="datetime1">
              <a:rPr lang="en-US" smtClean="0"/>
              <a:pPr/>
              <a:t>5/13/2022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sz="800">
                <a:latin typeface="+mn-lt"/>
                <a:ea typeface="Open Sans Light" panose="020B0604020202020204" charset="0"/>
                <a:cs typeface="Open Sans Light" panose="020B0604020202020204" charset="0"/>
              </a:defRPr>
            </a:lvl1pPr>
          </a:lstStyle>
          <a:p>
            <a:endParaRPr lang="en-US"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pPr/>
              <a:t>‹nr.›</a:t>
            </a:fld>
            <a:endParaRPr lang="en-US" dirty="0"/>
          </a:p>
        </p:txBody>
      </p:sp>
      <p:pic>
        <p:nvPicPr>
          <p:cNvPr id="13" name="Picture 12">
            <a:extLst>
              <a:ext uri="{FF2B5EF4-FFF2-40B4-BE49-F238E27FC236}">
                <a16:creationId xmlns:a16="http://schemas.microsoft.com/office/drawing/2014/main" id="{E617AA07-6766-D041-94B7-BCD2A3BBF29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pic>
        <p:nvPicPr>
          <p:cNvPr id="12" name="Picture 3">
            <a:extLst>
              <a:ext uri="{FF2B5EF4-FFF2-40B4-BE49-F238E27FC236}">
                <a16:creationId xmlns:a16="http://schemas.microsoft.com/office/drawing/2014/main" id="{B2E1DA50-6A7E-4808-BF9E-5657801BBB3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95676" y="340754"/>
            <a:ext cx="3200648" cy="1229628"/>
          </a:xfrm>
          <a:prstGeom prst="rect">
            <a:avLst/>
          </a:prstGeom>
        </p:spPr>
      </p:pic>
    </p:spTree>
    <p:extLst>
      <p:ext uri="{BB962C8B-B14F-4D97-AF65-F5344CB8AC3E}">
        <p14:creationId xmlns:p14="http://schemas.microsoft.com/office/powerpoint/2010/main" val="1148278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30" name="Groep 29">
            <a:extLst>
              <a:ext uri="{FF2B5EF4-FFF2-40B4-BE49-F238E27FC236}">
                <a16:creationId xmlns:a16="http://schemas.microsoft.com/office/drawing/2014/main" id="{213477C6-371E-4D8B-A980-0E5F8C73F25A}"/>
              </a:ext>
            </a:extLst>
          </p:cNvPr>
          <p:cNvGrpSpPr/>
          <p:nvPr userDrawn="1"/>
        </p:nvGrpSpPr>
        <p:grpSpPr>
          <a:xfrm>
            <a:off x="-12701" y="-2"/>
            <a:ext cx="12217401" cy="3694068"/>
            <a:chOff x="-12701" y="-2"/>
            <a:chExt cx="12217401" cy="3694068"/>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381499" y="-4394202"/>
              <a:ext cx="3429002"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Gelijkbenige driehoek 28">
              <a:extLst>
                <a:ext uri="{FF2B5EF4-FFF2-40B4-BE49-F238E27FC236}">
                  <a16:creationId xmlns:a16="http://schemas.microsoft.com/office/drawing/2014/main" id="{F3A52D50-3440-4772-AAA5-BFC01C1025B6}"/>
                </a:ext>
              </a:extLst>
            </p:cNvPr>
            <p:cNvSpPr/>
            <p:nvPr userDrawn="1"/>
          </p:nvSpPr>
          <p:spPr>
            <a:xfrm rot="10800000">
              <a:off x="5835675" y="3429000"/>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2063750" y="2095500"/>
            <a:ext cx="8064498" cy="1285872"/>
          </a:xfrm>
        </p:spPr>
        <p:txBody>
          <a:bodyPr numCol="3">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3430" cy="298634"/>
          </a:xfrm>
        </p:spPr>
        <p:txBody>
          <a:bodyPr wrap="none" anchor="b" anchorCtr="0">
            <a:noAutofit/>
          </a:bodyPr>
          <a:lstStyle>
            <a:lvl1pPr marL="0" indent="0" algn="ctr">
              <a:buNone/>
              <a:defRPr sz="2400">
                <a:latin typeface="+mj-lt"/>
              </a:defRPr>
            </a:lvl1pPr>
          </a:lstStyle>
          <a:p>
            <a:pPr lvl="0"/>
            <a:r>
              <a:rPr lang="nl-NL" dirty="0"/>
              <a:t>Titel</a:t>
            </a:r>
          </a:p>
        </p:txBody>
      </p:sp>
      <p:sp>
        <p:nvSpPr>
          <p:cNvPr id="22" name="Tijdelijke aanduiding voor tekst 17">
            <a:extLst>
              <a:ext uri="{FF2B5EF4-FFF2-40B4-BE49-F238E27FC236}">
                <a16:creationId xmlns:a16="http://schemas.microsoft.com/office/drawing/2014/main" id="{2DB5E2A2-2FC5-494F-AF4E-D47D98DFF825}"/>
              </a:ext>
            </a:extLst>
          </p:cNvPr>
          <p:cNvSpPr>
            <a:spLocks noGrp="1"/>
          </p:cNvSpPr>
          <p:nvPr>
            <p:ph type="body" sz="quarter" idx="14" hasCustomPrompt="1"/>
          </p:nvPr>
        </p:nvSpPr>
        <p:spPr>
          <a:xfrm>
            <a:off x="2064285" y="3807833"/>
            <a:ext cx="8063430" cy="298634"/>
          </a:xfrm>
        </p:spPr>
        <p:txBody>
          <a:bodyPr wrap="none" anchor="b" anchorCtr="0">
            <a:noAutofit/>
          </a:bodyPr>
          <a:lstStyle>
            <a:lvl1pPr marL="0" indent="0" algn="ctr">
              <a:buNone/>
              <a:defRPr sz="2400">
                <a:latin typeface="+mj-lt"/>
              </a:defRPr>
            </a:lvl1pPr>
          </a:lstStyle>
          <a:p>
            <a:pPr lvl="0"/>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4641792"/>
            <a:ext cx="8064498" cy="1285872"/>
          </a:xfrm>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4" name="Rechte verbindingslijn 23">
            <a:extLst>
              <a:ext uri="{FF2B5EF4-FFF2-40B4-BE49-F238E27FC236}">
                <a16:creationId xmlns:a16="http://schemas.microsoft.com/office/drawing/2014/main" id="{5A548CEF-A270-4B28-9FC2-24A06C419E29}"/>
              </a:ext>
            </a:extLst>
          </p:cNvPr>
          <p:cNvCxnSpPr>
            <a:cxnSpLocks/>
          </p:cNvCxnSpPr>
          <p:nvPr userDrawn="1"/>
        </p:nvCxnSpPr>
        <p:spPr>
          <a:xfrm>
            <a:off x="4224669" y="4303123"/>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181565"/>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9"/>
            <a:ext cx="5035625"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6" y="1341438"/>
            <a:ext cx="5040061" cy="298634"/>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2088566"/>
            <a:ext cx="503562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6461302" y="1341438"/>
            <a:ext cx="5035120" cy="298634"/>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123009"/>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311A02-B5FC-1848-ADE2-F5BA1BC9B8A1}"/>
              </a:ext>
            </a:extLst>
          </p:cNvPr>
          <p:cNvSpPr/>
          <p:nvPr userDrawn="1"/>
        </p:nvSpPr>
        <p:spPr>
          <a:xfrm rot="5400000">
            <a:off x="-1191830"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F1C8AC5-C8E5-7B4C-97DE-7DD8EA9081AB}"/>
              </a:ext>
            </a:extLst>
          </p:cNvPr>
          <p:cNvSpPr/>
          <p:nvPr userDrawn="1"/>
        </p:nvSpPr>
        <p:spPr>
          <a:xfrm rot="5400000">
            <a:off x="6949276"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6" y="2097089"/>
            <a:ext cx="3125308"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7" y="1341438"/>
            <a:ext cx="3355318" cy="298634"/>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695326" y="1850894"/>
            <a:ext cx="3125307"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8382000" y="2088566"/>
            <a:ext cx="311467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8141102" y="1341438"/>
            <a:ext cx="3355319" cy="298634"/>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8382000" y="1850894"/>
            <a:ext cx="2946658"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10392849-2973-E945-93FB-3F27A5BFE55F}"/>
              </a:ext>
            </a:extLst>
          </p:cNvPr>
          <p:cNvSpPr>
            <a:spLocks noGrp="1"/>
          </p:cNvSpPr>
          <p:nvPr>
            <p:ph idx="16" hasCustomPrompt="1"/>
          </p:nvPr>
        </p:nvSpPr>
        <p:spPr>
          <a:xfrm>
            <a:off x="4567294" y="2097089"/>
            <a:ext cx="3125308"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jdelijke aanduiding voor tekst 17">
            <a:extLst>
              <a:ext uri="{FF2B5EF4-FFF2-40B4-BE49-F238E27FC236}">
                <a16:creationId xmlns:a16="http://schemas.microsoft.com/office/drawing/2014/main" id="{B41E24CC-719B-464E-A03B-0BE5F84E7137}"/>
              </a:ext>
            </a:extLst>
          </p:cNvPr>
          <p:cNvSpPr>
            <a:spLocks noGrp="1"/>
          </p:cNvSpPr>
          <p:nvPr>
            <p:ph type="body" sz="quarter" idx="17" hasCustomPrompt="1"/>
          </p:nvPr>
        </p:nvSpPr>
        <p:spPr>
          <a:xfrm>
            <a:off x="4452289" y="1341438"/>
            <a:ext cx="3355318" cy="298634"/>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9" name="Rechte verbindingslijn 27">
            <a:extLst>
              <a:ext uri="{FF2B5EF4-FFF2-40B4-BE49-F238E27FC236}">
                <a16:creationId xmlns:a16="http://schemas.microsoft.com/office/drawing/2014/main" id="{1E1D2F96-F83A-D64E-9C13-82263BDBE12D}"/>
              </a:ext>
            </a:extLst>
          </p:cNvPr>
          <p:cNvCxnSpPr>
            <a:cxnSpLocks/>
          </p:cNvCxnSpPr>
          <p:nvPr userDrawn="1"/>
        </p:nvCxnSpPr>
        <p:spPr>
          <a:xfrm>
            <a:off x="4667902" y="1850894"/>
            <a:ext cx="29240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904605"/>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8"/>
            <a:ext cx="5046411" cy="3816349"/>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325" y="1341436"/>
            <a:ext cx="5046663" cy="297209"/>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903684" y="1850894"/>
            <a:ext cx="4659249"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4" name="Right Triangle 13">
            <a:extLst>
              <a:ext uri="{FF2B5EF4-FFF2-40B4-BE49-F238E27FC236}">
                <a16:creationId xmlns:a16="http://schemas.microsoft.com/office/drawing/2014/main" id="{4F5F73DB-A63B-46B8-A95E-C1402519A65F}"/>
              </a:ext>
            </a:extLst>
          </p:cNvPr>
          <p:cNvSpPr/>
          <p:nvPr userDrawn="1"/>
        </p:nvSpPr>
        <p:spPr>
          <a:xfrm rot="2700000">
            <a:off x="5915998" y="2812630"/>
            <a:ext cx="360000" cy="360000"/>
          </a:xfrm>
          <a:prstGeom prst="r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jdelijke aanduiding voor afbeelding 9">
            <a:extLst>
              <a:ext uri="{FF2B5EF4-FFF2-40B4-BE49-F238E27FC236}">
                <a16:creationId xmlns:a16="http://schemas.microsoft.com/office/drawing/2014/main" id="{DF0935F9-0C56-4905-B1FC-92622EB10F53}"/>
              </a:ext>
            </a:extLst>
          </p:cNvPr>
          <p:cNvSpPr>
            <a:spLocks noGrp="1"/>
          </p:cNvSpPr>
          <p:nvPr>
            <p:ph type="pic" sz="quarter" idx="14"/>
          </p:nvPr>
        </p:nvSpPr>
        <p:spPr>
          <a:xfrm>
            <a:off x="6461046" y="1341438"/>
            <a:ext cx="5035629" cy="4572000"/>
          </a:xfr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976902655"/>
      </p:ext>
    </p:extLst>
  </p:cSld>
  <p:clrMapOvr>
    <a:masterClrMapping/>
  </p:clrMapOvr>
  <p:extLst>
    <p:ext uri="{DCECCB84-F9BA-43D5-87BE-67443E8EF086}">
      <p15:sldGuideLst xmlns:p15="http://schemas.microsoft.com/office/powerpoint/2012/main">
        <p15:guide id="1" pos="3617">
          <p15:clr>
            <a:srgbClr val="FBAE40"/>
          </p15:clr>
        </p15:guide>
        <p15:guide id="2" pos="4067">
          <p15:clr>
            <a:srgbClr val="FBAE40"/>
          </p15:clr>
        </p15:guide>
        <p15:guide id="3" orient="horz" pos="132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3A5E3D4D-1FC0-47DE-9BF2-A60778D9D3B5}"/>
              </a:ext>
            </a:extLst>
          </p:cNvPr>
          <p:cNvGrpSpPr/>
          <p:nvPr userDrawn="1"/>
        </p:nvGrpSpPr>
        <p:grpSpPr>
          <a:xfrm>
            <a:off x="-9530" y="0"/>
            <a:ext cx="12217401" cy="3206061"/>
            <a:chOff x="-9530" y="0"/>
            <a:chExt cx="12217401" cy="3206061"/>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628672" y="-4638202"/>
              <a:ext cx="2940997"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Gelijkbenige driehoek 11">
              <a:extLst>
                <a:ext uri="{FF2B5EF4-FFF2-40B4-BE49-F238E27FC236}">
                  <a16:creationId xmlns:a16="http://schemas.microsoft.com/office/drawing/2014/main" id="{305BE3AA-F809-48FE-A909-2D18E0475018}"/>
                </a:ext>
              </a:extLst>
            </p:cNvPr>
            <p:cNvSpPr/>
            <p:nvPr userDrawn="1"/>
          </p:nvSpPr>
          <p:spPr>
            <a:xfrm rot="10800000">
              <a:off x="5835675" y="2940995"/>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6748" cy="298634"/>
          </a:xfrm>
        </p:spPr>
        <p:txBody>
          <a:bodyPr wrap="none" anchor="b" anchorCtr="0">
            <a:noAutofit/>
          </a:bodyPr>
          <a:lstStyle>
            <a:lvl1pPr marL="0" indent="0" algn="ctr">
              <a:buNone/>
              <a:defRPr sz="2400">
                <a:latin typeface="+mj-lt"/>
              </a:defRPr>
            </a:lvl1pPr>
          </a:lstStyle>
          <a:p>
            <a:pPr lvl="0"/>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3429000"/>
            <a:ext cx="8067816" cy="2498664"/>
          </a:xfrm>
        </p:spPr>
        <p:txBody>
          <a:bodyPr numCol="2">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9" name="Tijdelijke aanduiding voor tekst 17">
            <a:extLst>
              <a:ext uri="{FF2B5EF4-FFF2-40B4-BE49-F238E27FC236}">
                <a16:creationId xmlns:a16="http://schemas.microsoft.com/office/drawing/2014/main" id="{7000D948-B25E-4993-961A-4AB49071E789}"/>
              </a:ext>
            </a:extLst>
          </p:cNvPr>
          <p:cNvSpPr>
            <a:spLocks noGrp="1"/>
          </p:cNvSpPr>
          <p:nvPr>
            <p:ph type="body" sz="quarter" idx="16" hasCustomPrompt="1"/>
          </p:nvPr>
        </p:nvSpPr>
        <p:spPr>
          <a:xfrm>
            <a:off x="2064285" y="1997866"/>
            <a:ext cx="8066748" cy="298634"/>
          </a:xfrm>
        </p:spPr>
        <p:txBody>
          <a:bodyPr wrap="none" anchor="b" anchorCtr="0">
            <a:noAutofit/>
          </a:bodyPr>
          <a:lstStyle>
            <a:lvl1pPr marL="0" indent="0" algn="ctr">
              <a:buNone/>
              <a:defRPr sz="2400">
                <a:solidFill>
                  <a:schemeClr val="accent1"/>
                </a:solidFill>
                <a:latin typeface="+mj-lt"/>
              </a:defRPr>
            </a:lvl1pPr>
          </a:lstStyle>
          <a:p>
            <a:pPr lvl="0"/>
            <a:r>
              <a:rPr lang="nl-NL" dirty="0"/>
              <a:t>Titel</a:t>
            </a:r>
          </a:p>
        </p:txBody>
      </p:sp>
      <p:sp>
        <p:nvSpPr>
          <p:cNvPr id="20" name="Tijdelijke aanduiding voor tekst 17">
            <a:extLst>
              <a:ext uri="{FF2B5EF4-FFF2-40B4-BE49-F238E27FC236}">
                <a16:creationId xmlns:a16="http://schemas.microsoft.com/office/drawing/2014/main" id="{61C228BB-DBDB-4F7D-B146-8F72D191B210}"/>
              </a:ext>
            </a:extLst>
          </p:cNvPr>
          <p:cNvSpPr>
            <a:spLocks noGrp="1"/>
          </p:cNvSpPr>
          <p:nvPr>
            <p:ph type="body" sz="quarter" idx="17" hasCustomPrompt="1"/>
          </p:nvPr>
        </p:nvSpPr>
        <p:spPr>
          <a:xfrm>
            <a:off x="2064285" y="2416760"/>
            <a:ext cx="8066748" cy="298634"/>
          </a:xfrm>
        </p:spPr>
        <p:txBody>
          <a:bodyPr wrap="none" anchor="b" anchorCtr="0">
            <a:noAutofit/>
          </a:bodyPr>
          <a:lstStyle>
            <a:lvl1pPr marL="0" indent="0" algn="ctr">
              <a:buNone/>
              <a:defRPr sz="2000">
                <a:solidFill>
                  <a:schemeClr val="accent1"/>
                </a:solidFill>
                <a:latin typeface="+mn-lt"/>
              </a:defRPr>
            </a:lvl1pPr>
          </a:lstStyle>
          <a:p>
            <a:pPr lvl="0"/>
            <a:r>
              <a:rPr lang="nl-NL" dirty="0"/>
              <a:t>Titel</a:t>
            </a:r>
          </a:p>
        </p:txBody>
      </p:sp>
    </p:spTree>
    <p:extLst>
      <p:ext uri="{BB962C8B-B14F-4D97-AF65-F5344CB8AC3E}">
        <p14:creationId xmlns:p14="http://schemas.microsoft.com/office/powerpoint/2010/main" val="4015650183"/>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C748B-B8E8-524E-9E0C-3757583261EE}"/>
              </a:ext>
            </a:extLst>
          </p:cNvPr>
          <p:cNvSpPr>
            <a:spLocks noGrp="1"/>
          </p:cNvSpPr>
          <p:nvPr>
            <p:ph type="title"/>
          </p:nvPr>
        </p:nvSpPr>
        <p:spPr>
          <a:noFill/>
        </p:spPr>
        <p:txBody>
          <a:bodyPr vert="horz" lIns="0" tIns="28800" rIns="0" bIns="0" rtlCol="0" anchor="ctr">
            <a:noAutofit/>
          </a:bodyPr>
          <a:lstStyle>
            <a:lvl1pPr>
              <a:defRPr lang="en-US"/>
            </a:lvl1pPr>
          </a:lstStyle>
          <a:p>
            <a:pPr lvl="0"/>
            <a:r>
              <a:rPr lang="nl-NL"/>
              <a:t>Klik om stijl te bewerken</a:t>
            </a:r>
            <a:endParaRPr lang="en-US" dirty="0"/>
          </a:p>
        </p:txBody>
      </p:sp>
      <p:sp>
        <p:nvSpPr>
          <p:cNvPr id="3" name="Content Placeholder 2">
            <a:extLst>
              <a:ext uri="{FF2B5EF4-FFF2-40B4-BE49-F238E27FC236}">
                <a16:creationId xmlns:a16="http://schemas.microsoft.com/office/drawing/2014/main" id="{8BA5E406-6B2B-EA4A-B7D1-AB0516944DB1}"/>
              </a:ext>
            </a:extLst>
          </p:cNvPr>
          <p:cNvSpPr>
            <a:spLocks noGrp="1"/>
          </p:cNvSpPr>
          <p:nvPr>
            <p:ph sz="half" idx="1"/>
          </p:nvPr>
        </p:nvSpPr>
        <p:spPr>
          <a:xfrm>
            <a:off x="695325" y="1341438"/>
            <a:ext cx="5040313" cy="457200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a:extLst>
              <a:ext uri="{FF2B5EF4-FFF2-40B4-BE49-F238E27FC236}">
                <a16:creationId xmlns:a16="http://schemas.microsoft.com/office/drawing/2014/main" id="{FC911D5D-A150-D243-AD91-DEE83B2F3A97}"/>
              </a:ext>
            </a:extLst>
          </p:cNvPr>
          <p:cNvSpPr>
            <a:spLocks noGrp="1"/>
          </p:cNvSpPr>
          <p:nvPr>
            <p:ph sz="half" idx="2"/>
          </p:nvPr>
        </p:nvSpPr>
        <p:spPr>
          <a:xfrm>
            <a:off x="6456363" y="1341439"/>
            <a:ext cx="5040311"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a:extLst>
              <a:ext uri="{FF2B5EF4-FFF2-40B4-BE49-F238E27FC236}">
                <a16:creationId xmlns:a16="http://schemas.microsoft.com/office/drawing/2014/main" id="{35587B2A-C166-F446-A7FF-9F1678EEA0FB}"/>
              </a:ext>
            </a:extLst>
          </p:cNvPr>
          <p:cNvSpPr>
            <a:spLocks noGrp="1"/>
          </p:cNvSpPr>
          <p:nvPr>
            <p:ph type="dt" sz="half" idx="10"/>
          </p:nvPr>
        </p:nvSpPr>
        <p:spPr/>
        <p:txBody>
          <a:bodyPr vert="horz" lIns="0" tIns="0" rIns="0" bIns="0" rtlCol="0" anchor="ctr"/>
          <a:lstStyle>
            <a:lvl1pPr>
              <a:defRPr lang="en-US" smtClean="0"/>
            </a:lvl1pPr>
          </a:lstStyle>
          <a:p>
            <a:fld id="{D65BE984-A1F2-4D67-BFC6-97480067C839}" type="datetime1">
              <a:rPr lang="en-US" smtClean="0"/>
              <a:pPr/>
              <a:t>5/13/2022</a:t>
            </a:fld>
            <a:endParaRPr lang="nl-NL"/>
          </a:p>
        </p:txBody>
      </p:sp>
      <p:sp>
        <p:nvSpPr>
          <p:cNvPr id="6" name="Footer Placeholder 5">
            <a:extLst>
              <a:ext uri="{FF2B5EF4-FFF2-40B4-BE49-F238E27FC236}">
                <a16:creationId xmlns:a16="http://schemas.microsoft.com/office/drawing/2014/main" id="{F74CBD71-4D5E-6847-BC02-798C1D64E9BD}"/>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7" name="Slide Number Placeholder 6">
            <a:extLst>
              <a:ext uri="{FF2B5EF4-FFF2-40B4-BE49-F238E27FC236}">
                <a16:creationId xmlns:a16="http://schemas.microsoft.com/office/drawing/2014/main" id="{82774B8C-50F9-D84A-BCEF-E1A99927EFB1}"/>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490823"/>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193A-C3A5-5947-B5D3-171E17FFA012}"/>
              </a:ext>
            </a:extLst>
          </p:cNvPr>
          <p:cNvSpPr>
            <a:spLocks noGrp="1"/>
          </p:cNvSpPr>
          <p:nvPr>
            <p:ph type="title"/>
          </p:nvPr>
        </p:nvSpPr>
        <p:spPr>
          <a:xfrm>
            <a:off x="695325" y="365125"/>
            <a:ext cx="10804526" cy="1325563"/>
          </a:xfrm>
        </p:spPr>
        <p:txBody>
          <a:bodyPr/>
          <a:lstStyle/>
          <a:p>
            <a:r>
              <a:rPr lang="nl-NL"/>
              <a:t>Klik om stijl te bewerken</a:t>
            </a:r>
            <a:endParaRPr lang="en-US" dirty="0"/>
          </a:p>
        </p:txBody>
      </p:sp>
      <p:sp>
        <p:nvSpPr>
          <p:cNvPr id="3" name="Text Placeholder 2">
            <a:extLst>
              <a:ext uri="{FF2B5EF4-FFF2-40B4-BE49-F238E27FC236}">
                <a16:creationId xmlns:a16="http://schemas.microsoft.com/office/drawing/2014/main" id="{C205C58D-DBDC-9A4B-BB62-FD05AD1839F3}"/>
              </a:ext>
            </a:extLst>
          </p:cNvPr>
          <p:cNvSpPr>
            <a:spLocks noGrp="1"/>
          </p:cNvSpPr>
          <p:nvPr>
            <p:ph type="body" idx="1"/>
          </p:nvPr>
        </p:nvSpPr>
        <p:spPr>
          <a:xfrm>
            <a:off x="695326" y="1681164"/>
            <a:ext cx="5040312" cy="611594"/>
          </a:xfrm>
        </p:spPr>
        <p:txBody>
          <a:bodyPr anchor="b">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a:extLst>
              <a:ext uri="{FF2B5EF4-FFF2-40B4-BE49-F238E27FC236}">
                <a16:creationId xmlns:a16="http://schemas.microsoft.com/office/drawing/2014/main" id="{1346278B-31FE-3949-A4A1-B092CA866CBF}"/>
              </a:ext>
            </a:extLst>
          </p:cNvPr>
          <p:cNvSpPr>
            <a:spLocks noGrp="1"/>
          </p:cNvSpPr>
          <p:nvPr>
            <p:ph sz="half" idx="2"/>
          </p:nvPr>
        </p:nvSpPr>
        <p:spPr>
          <a:xfrm>
            <a:off x="695326" y="2505075"/>
            <a:ext cx="5040312" cy="34083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a:extLst>
              <a:ext uri="{FF2B5EF4-FFF2-40B4-BE49-F238E27FC236}">
                <a16:creationId xmlns:a16="http://schemas.microsoft.com/office/drawing/2014/main" id="{33482D4B-7992-4346-A5DF-A5EEFC81A41F}"/>
              </a:ext>
            </a:extLst>
          </p:cNvPr>
          <p:cNvSpPr>
            <a:spLocks noGrp="1"/>
          </p:cNvSpPr>
          <p:nvPr>
            <p:ph type="body" sz="quarter" idx="3"/>
          </p:nvPr>
        </p:nvSpPr>
        <p:spPr>
          <a:xfrm>
            <a:off x="6464300" y="1681164"/>
            <a:ext cx="5032373" cy="611594"/>
          </a:xfrm>
        </p:spPr>
        <p:txBody>
          <a:bodyPr anchor="b">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a:extLst>
              <a:ext uri="{FF2B5EF4-FFF2-40B4-BE49-F238E27FC236}">
                <a16:creationId xmlns:a16="http://schemas.microsoft.com/office/drawing/2014/main" id="{7B693176-506D-C540-875A-CC2B9B0B3435}"/>
              </a:ext>
            </a:extLst>
          </p:cNvPr>
          <p:cNvSpPr>
            <a:spLocks noGrp="1"/>
          </p:cNvSpPr>
          <p:nvPr>
            <p:ph sz="quarter" idx="4"/>
          </p:nvPr>
        </p:nvSpPr>
        <p:spPr>
          <a:xfrm>
            <a:off x="6464300" y="2505075"/>
            <a:ext cx="5032373" cy="34083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pPr/>
              <a:t>5/13/2022</a:t>
            </a:fld>
            <a:endParaRPr lang="nl-NL"/>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03025675"/>
      </p:ext>
    </p:extLst>
  </p:cSld>
  <p:clrMapOvr>
    <a:masterClrMapping/>
  </p:clrMapOvr>
  <p:extLst>
    <p:ext uri="{DCECCB84-F9BA-43D5-87BE-67443E8EF086}">
      <p15:sldGuideLst xmlns:p15="http://schemas.microsoft.com/office/powerpoint/2012/main">
        <p15:guide id="1" pos="4072">
          <p15:clr>
            <a:srgbClr val="FBAE40"/>
          </p15:clr>
        </p15:guide>
        <p15:guide id="2" pos="361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4203-9788-8D42-9DC1-B12E31CA9FAB}"/>
              </a:ext>
            </a:extLst>
          </p:cNvPr>
          <p:cNvSpPr>
            <a:spLocks noGrp="1"/>
          </p:cNvSpPr>
          <p:nvPr>
            <p:ph type="title"/>
          </p:nvPr>
        </p:nvSpPr>
        <p:spPr/>
        <p:txBody>
          <a:bodyPr/>
          <a:lstStyle/>
          <a:p>
            <a:r>
              <a:rPr lang="nl-NL"/>
              <a:t>Klik om stijl te bewerken</a:t>
            </a:r>
            <a:endParaRPr lang="en-US" dirty="0"/>
          </a:p>
        </p:txBody>
      </p:sp>
      <p:sp>
        <p:nvSpPr>
          <p:cNvPr id="3" name="Date Placeholder 2">
            <a:extLst>
              <a:ext uri="{FF2B5EF4-FFF2-40B4-BE49-F238E27FC236}">
                <a16:creationId xmlns:a16="http://schemas.microsoft.com/office/drawing/2014/main" id="{CD284FE0-5D46-AC4C-87F4-4E70DF7FBAED}"/>
              </a:ext>
            </a:extLst>
          </p:cNvPr>
          <p:cNvSpPr>
            <a:spLocks noGrp="1"/>
          </p:cNvSpPr>
          <p:nvPr>
            <p:ph type="dt" sz="half" idx="10"/>
          </p:nvPr>
        </p:nvSpPr>
        <p:spPr/>
        <p:txBody>
          <a:bodyPr vert="horz" lIns="0" tIns="0" rIns="0" bIns="0" rtlCol="0" anchor="ctr"/>
          <a:lstStyle>
            <a:lvl1pPr>
              <a:defRPr lang="en-US" smtClean="0"/>
            </a:lvl1pPr>
          </a:lstStyle>
          <a:p>
            <a:fld id="{CDAFA5EE-5DA9-46C8-93D3-FBCFD40F1F9A}" type="datetime1">
              <a:rPr lang="en-US" smtClean="0"/>
              <a:pPr/>
              <a:t>5/13/2022</a:t>
            </a:fld>
            <a:endParaRPr lang="nl-NL"/>
          </a:p>
        </p:txBody>
      </p:sp>
      <p:sp>
        <p:nvSpPr>
          <p:cNvPr id="4" name="Footer Placeholder 3">
            <a:extLst>
              <a:ext uri="{FF2B5EF4-FFF2-40B4-BE49-F238E27FC236}">
                <a16:creationId xmlns:a16="http://schemas.microsoft.com/office/drawing/2014/main" id="{56E2B5ED-6ADC-CC4E-96CA-36DA42E85677}"/>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5" name="Slide Number Placeholder 4">
            <a:extLst>
              <a:ext uri="{FF2B5EF4-FFF2-40B4-BE49-F238E27FC236}">
                <a16:creationId xmlns:a16="http://schemas.microsoft.com/office/drawing/2014/main" id="{54C5759A-C4A7-FA4D-86A4-30D7C2FED8B4}"/>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260575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pPr/>
              <a:t>5/13/2022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089200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pPr/>
              <a:t>5/13/2022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3" name="Tijdelijke aanduiding voor afbeelding 2">
            <a:extLst>
              <a:ext uri="{FF2B5EF4-FFF2-40B4-BE49-F238E27FC236}">
                <a16:creationId xmlns:a16="http://schemas.microsoft.com/office/drawing/2014/main" id="{BE155DE4-7223-4008-9868-54F08E6AE8EF}"/>
              </a:ext>
            </a:extLst>
          </p:cNvPr>
          <p:cNvSpPr>
            <a:spLocks noGrp="1"/>
          </p:cNvSpPr>
          <p:nvPr>
            <p:ph type="pic" sz="quarter" idx="13"/>
          </p:nvPr>
        </p:nvSpPr>
        <p:spPr>
          <a:xfrm>
            <a:off x="0" y="0"/>
            <a:ext cx="12192000" cy="6388894"/>
          </a:xfrm>
        </p:spPr>
        <p:txBody>
          <a:bodyPr/>
          <a:lstStyle/>
          <a:p>
            <a:r>
              <a:rPr lang="nl-NL"/>
              <a:t>Klik op het pictogram als u een afbeelding wilt toevoegen</a:t>
            </a:r>
          </a:p>
        </p:txBody>
      </p:sp>
    </p:spTree>
    <p:extLst>
      <p:ext uri="{BB962C8B-B14F-4D97-AF65-F5344CB8AC3E}">
        <p14:creationId xmlns:p14="http://schemas.microsoft.com/office/powerpoint/2010/main" val="2575402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tIns="28800" bIns="0"/>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dirty="0">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626017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926793"/>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Afsluit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962940" y="1600181"/>
            <a:ext cx="6266120" cy="472361"/>
          </a:xfrm>
          <a:noFill/>
        </p:spPr>
        <p:txBody>
          <a:bodyPr wrap="none" bIns="108000"/>
          <a:lstStyle>
            <a:lvl1pPr algn="l">
              <a:defRPr sz="2000">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p:nvPr>
        </p:nvSpPr>
        <p:spPr>
          <a:xfrm>
            <a:off x="2962940" y="2620927"/>
            <a:ext cx="6266120" cy="2860158"/>
          </a:xfrm>
        </p:spPr>
        <p:txBody>
          <a:bodyPr/>
          <a:lstStyle>
            <a:lvl1pPr marL="0" indent="0">
              <a:buClr>
                <a:schemeClr val="accent3"/>
              </a:buClr>
              <a:buNone/>
              <a:defRPr/>
            </a:lvl1pPr>
            <a:lvl2pPr marL="311150" indent="0">
              <a:buClr>
                <a:schemeClr val="accent3"/>
              </a:buClr>
              <a:buNone/>
              <a:defRPr/>
            </a:lvl2pPr>
            <a:lvl3pPr marL="627063" indent="0">
              <a:buClr>
                <a:schemeClr val="accent3"/>
              </a:buClr>
              <a:buNone/>
              <a:defRPr/>
            </a:lvl3pPr>
            <a:lvl4pPr marL="854075" indent="0">
              <a:buClr>
                <a:schemeClr val="accent3"/>
              </a:buClr>
              <a:buNone/>
              <a:defRPr/>
            </a:lvl4pPr>
            <a:lvl5pPr marL="1116012" indent="0">
              <a:buClr>
                <a:schemeClr val="accent3"/>
              </a:buClr>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pic>
        <p:nvPicPr>
          <p:cNvPr id="9" name="Picture 10">
            <a:extLst>
              <a:ext uri="{FF2B5EF4-FFF2-40B4-BE49-F238E27FC236}">
                <a16:creationId xmlns:a16="http://schemas.microsoft.com/office/drawing/2014/main" id="{F75076EE-A408-4A89-8436-575B4424CF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70328" y="420300"/>
            <a:ext cx="2656423" cy="1020548"/>
          </a:xfrm>
          <a:prstGeom prst="rect">
            <a:avLst/>
          </a:prstGeom>
        </p:spPr>
      </p:pic>
      <p:cxnSp>
        <p:nvCxnSpPr>
          <p:cNvPr id="14" name="Straight Connector 2">
            <a:extLst>
              <a:ext uri="{FF2B5EF4-FFF2-40B4-BE49-F238E27FC236}">
                <a16:creationId xmlns:a16="http://schemas.microsoft.com/office/drawing/2014/main" id="{B5E32A2F-5B74-41A0-BA70-A5AC2308FF18}"/>
              </a:ext>
            </a:extLst>
          </p:cNvPr>
          <p:cNvCxnSpPr>
            <a:cxnSpLocks/>
          </p:cNvCxnSpPr>
          <p:nvPr userDrawn="1"/>
        </p:nvCxnSpPr>
        <p:spPr>
          <a:xfrm>
            <a:off x="2992944" y="2241985"/>
            <a:ext cx="6206111"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802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tx1"/>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DA0A26D7-EAE0-4F40-9761-FEB66032721C}"/>
              </a:ext>
            </a:extLst>
          </p:cNvPr>
          <p:cNvSpPr/>
          <p:nvPr userDrawn="1"/>
        </p:nvSpPr>
        <p:spPr>
          <a:xfrm>
            <a:off x="0" y="6394010"/>
            <a:ext cx="12192000" cy="463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8">
            <a:extLst>
              <a:ext uri="{FF2B5EF4-FFF2-40B4-BE49-F238E27FC236}">
                <a16:creationId xmlns:a16="http://schemas.microsoft.com/office/drawing/2014/main" id="{28DA486A-833D-4A88-A0C9-C20EA8761E44}"/>
              </a:ext>
            </a:extLst>
          </p:cNvPr>
          <p:cNvSpPr/>
          <p:nvPr userDrawn="1"/>
        </p:nvSpPr>
        <p:spPr>
          <a:xfrm>
            <a:off x="0" y="6394010"/>
            <a:ext cx="12192000" cy="46398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9">
            <a:extLst>
              <a:ext uri="{FF2B5EF4-FFF2-40B4-BE49-F238E27FC236}">
                <a16:creationId xmlns:a16="http://schemas.microsoft.com/office/drawing/2014/main" id="{146E8AD3-5DAE-4ECA-9598-FCBE0F8EDC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5" name="Straight Connector 10">
            <a:extLst>
              <a:ext uri="{FF2B5EF4-FFF2-40B4-BE49-F238E27FC236}">
                <a16:creationId xmlns:a16="http://schemas.microsoft.com/office/drawing/2014/main" id="{CD83047A-B1BA-45A6-A0EF-C65B2685AF9F}"/>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jdelijke aanduiding voor tekst 6">
            <a:extLst>
              <a:ext uri="{FF2B5EF4-FFF2-40B4-BE49-F238E27FC236}">
                <a16:creationId xmlns:a16="http://schemas.microsoft.com/office/drawing/2014/main" id="{E49CE37B-4D94-49CC-AF0E-FDEA9226AF17}"/>
              </a:ext>
            </a:extLst>
          </p:cNvPr>
          <p:cNvSpPr>
            <a:spLocks noGrp="1"/>
          </p:cNvSpPr>
          <p:nvPr>
            <p:ph type="body" sz="quarter" idx="10" hasCustomPrompt="1"/>
          </p:nvPr>
        </p:nvSpPr>
        <p:spPr>
          <a:xfrm>
            <a:off x="695326" y="1341437"/>
            <a:ext cx="10801350" cy="3807129"/>
          </a:xfrm>
        </p:spPr>
        <p:txBody>
          <a:bodyPr wrap="none">
            <a:noAutofit/>
          </a:bodyPr>
          <a:lstStyle>
            <a:lvl1pPr marL="0" indent="0" algn="ctr">
              <a:buNone/>
              <a:defRPr sz="8800" b="1">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nl-NL" dirty="0"/>
              <a:t>Quote</a:t>
            </a:r>
          </a:p>
        </p:txBody>
      </p:sp>
    </p:spTree>
    <p:extLst>
      <p:ext uri="{BB962C8B-B14F-4D97-AF65-F5344CB8AC3E}">
        <p14:creationId xmlns:p14="http://schemas.microsoft.com/office/powerpoint/2010/main" val="118585248"/>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33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tIns="28800" bIns="0"/>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dirty="0">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208958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8"/>
            <a:ext cx="5046411" cy="3816349"/>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4" name="Right Triangle 13">
            <a:extLst>
              <a:ext uri="{FF2B5EF4-FFF2-40B4-BE49-F238E27FC236}">
                <a16:creationId xmlns:a16="http://schemas.microsoft.com/office/drawing/2014/main" id="{4F5F73DB-A63B-46B8-A95E-C1402519A65F}"/>
              </a:ext>
            </a:extLst>
          </p:cNvPr>
          <p:cNvSpPr/>
          <p:nvPr userDrawn="1"/>
        </p:nvSpPr>
        <p:spPr>
          <a:xfrm rot="2700000">
            <a:off x="5915998" y="2812630"/>
            <a:ext cx="360000" cy="360000"/>
          </a:xfrm>
          <a:prstGeom prst="r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jdelijke aanduiding voor afbeelding 9">
            <a:extLst>
              <a:ext uri="{FF2B5EF4-FFF2-40B4-BE49-F238E27FC236}">
                <a16:creationId xmlns:a16="http://schemas.microsoft.com/office/drawing/2014/main" id="{DF0935F9-0C56-4905-B1FC-92622EB10F53}"/>
              </a:ext>
            </a:extLst>
          </p:cNvPr>
          <p:cNvSpPr>
            <a:spLocks noGrp="1"/>
          </p:cNvSpPr>
          <p:nvPr>
            <p:ph type="pic" sz="quarter" idx="14"/>
          </p:nvPr>
        </p:nvSpPr>
        <p:spPr>
          <a:xfrm>
            <a:off x="6461046" y="1341438"/>
            <a:ext cx="5035629" cy="4572000"/>
          </a:xfrm>
        </p:spPr>
        <p:txBody>
          <a:bodyPr/>
          <a:lstStyle/>
          <a:p>
            <a:r>
              <a:rPr lang="en-US"/>
              <a:t>Click icon to add picture</a:t>
            </a:r>
            <a:endParaRPr lang="nl-NL" dirty="0"/>
          </a:p>
        </p:txBody>
      </p:sp>
    </p:spTree>
    <p:extLst>
      <p:ext uri="{BB962C8B-B14F-4D97-AF65-F5344CB8AC3E}">
        <p14:creationId xmlns:p14="http://schemas.microsoft.com/office/powerpoint/2010/main" val="3557220039"/>
      </p:ext>
    </p:extLst>
  </p:cSld>
  <p:clrMapOvr>
    <a:masterClrMapping/>
  </p:clrMapOvr>
  <p:extLst>
    <p:ext uri="{DCECCB84-F9BA-43D5-87BE-67443E8EF086}">
      <p15:sldGuideLst xmlns:p15="http://schemas.microsoft.com/office/powerpoint/2012/main">
        <p15:guide id="1" pos="3617">
          <p15:clr>
            <a:srgbClr val="FBAE40"/>
          </p15:clr>
        </p15:guide>
        <p15:guide id="2" pos="4067">
          <p15:clr>
            <a:srgbClr val="FBAE40"/>
          </p15:clr>
        </p15:guide>
        <p15:guide id="3" orient="horz" pos="132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F1C8AC5-C8E5-7B4C-97DE-7DD8EA9081AB}"/>
              </a:ext>
            </a:extLst>
          </p:cNvPr>
          <p:cNvSpPr/>
          <p:nvPr userDrawn="1"/>
        </p:nvSpPr>
        <p:spPr>
          <a:xfrm rot="5400000">
            <a:off x="6949276"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0" y="821250"/>
            <a:ext cx="8047952" cy="5350943"/>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8382000" y="2088566"/>
            <a:ext cx="311467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8141102" y="1341438"/>
            <a:ext cx="3355319"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8382000" y="1850894"/>
            <a:ext cx="2946658"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1" name="Gelijkbenige driehoek 28">
            <a:extLst>
              <a:ext uri="{FF2B5EF4-FFF2-40B4-BE49-F238E27FC236}">
                <a16:creationId xmlns:a16="http://schemas.microsoft.com/office/drawing/2014/main" id="{13874F57-BC69-7D47-AF15-0D66D911368A}"/>
              </a:ext>
            </a:extLst>
          </p:cNvPr>
          <p:cNvSpPr/>
          <p:nvPr userDrawn="1"/>
        </p:nvSpPr>
        <p:spPr>
          <a:xfrm rot="5400000">
            <a:off x="7989142" y="3296467"/>
            <a:ext cx="520649" cy="26506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spTree>
    <p:extLst>
      <p:ext uri="{BB962C8B-B14F-4D97-AF65-F5344CB8AC3E}">
        <p14:creationId xmlns:p14="http://schemas.microsoft.com/office/powerpoint/2010/main" val="1252596711"/>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13/5/22</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6390192" y="1805083"/>
            <a:ext cx="5187672"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601133" y="1169391"/>
            <a:ext cx="109728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609600" y="1811339"/>
            <a:ext cx="5262747"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9252147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el met opsomm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0000" y="477026"/>
            <a:ext cx="9600000" cy="521335"/>
          </a:xfrm>
        </p:spPr>
        <p:txBody>
          <a:bodyPr/>
          <a:lstStyle/>
          <a:p>
            <a:r>
              <a:rPr lang="nl-NL" dirty="0"/>
              <a:t>Titel bewerken</a:t>
            </a:r>
            <a:endParaRPr lang="en-US" dirty="0"/>
          </a:p>
        </p:txBody>
      </p:sp>
      <p:sp>
        <p:nvSpPr>
          <p:cNvPr id="3" name="Content Placeholder 2"/>
          <p:cNvSpPr>
            <a:spLocks noGrp="1"/>
          </p:cNvSpPr>
          <p:nvPr>
            <p:ph idx="1" hasCustomPrompt="1"/>
          </p:nvPr>
        </p:nvSpPr>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6" name="Slide Number Placeholder 5"/>
          <p:cNvSpPr>
            <a:spLocks noGrp="1"/>
          </p:cNvSpPr>
          <p:nvPr>
            <p:ph type="sldNum" sz="quarter" idx="12"/>
          </p:nvPr>
        </p:nvSpPr>
        <p:spPr/>
        <p:txBody>
          <a:bodyPr/>
          <a:lstStyle/>
          <a:p>
            <a:fld id="{14F1411D-0280-154F-AEAC-4C20B7AA46B2}" type="slidenum">
              <a:rPr lang="nl-NL" smtClean="0"/>
              <a:pPr/>
              <a:t>‹nr.›</a:t>
            </a:fld>
            <a:endParaRPr lang="nl-NL"/>
          </a:p>
        </p:txBody>
      </p:sp>
      <p:sp>
        <p:nvSpPr>
          <p:cNvPr id="9" name="Subtitle 2"/>
          <p:cNvSpPr>
            <a:spLocks noGrp="1"/>
          </p:cNvSpPr>
          <p:nvPr>
            <p:ph type="subTitle" idx="13" hasCustomPrompt="1"/>
          </p:nvPr>
        </p:nvSpPr>
        <p:spPr>
          <a:xfrm>
            <a:off x="480000" y="998360"/>
            <a:ext cx="9600000" cy="389851"/>
          </a:xfrm>
        </p:spPr>
        <p:txBody>
          <a:bodyPr anchor="t" anchorCtr="0">
            <a:noAutofit/>
          </a:bodyPr>
          <a:lstStyle>
            <a:lvl1pPr marL="0" indent="0" algn="l">
              <a:lnSpc>
                <a:spcPct val="95000"/>
              </a:lnSpc>
              <a:buNone/>
              <a:defRPr sz="2700">
                <a:solidFill>
                  <a:srgbClr val="6AC6AB"/>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Klik om de subtitel te bewerken</a:t>
            </a:r>
            <a:endParaRPr lang="en-US" dirty="0"/>
          </a:p>
        </p:txBody>
      </p:sp>
    </p:spTree>
    <p:extLst>
      <p:ext uri="{BB962C8B-B14F-4D97-AF65-F5344CB8AC3E}">
        <p14:creationId xmlns:p14="http://schemas.microsoft.com/office/powerpoint/2010/main" val="1421982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9587A8-86C4-8C4C-9650-65AA1CB09F1E}"/>
              </a:ext>
            </a:extLst>
          </p:cNvPr>
          <p:cNvSpPr/>
          <p:nvPr userDrawn="1"/>
        </p:nvSpPr>
        <p:spPr>
          <a:xfrm>
            <a:off x="0" y="-59635"/>
            <a:ext cx="12298017" cy="6447922"/>
          </a:xfrm>
          <a:prstGeom prst="rect">
            <a:avLst/>
          </a:prstGeom>
          <a:solidFill>
            <a:srgbClr val="C8E5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pic>
        <p:nvPicPr>
          <p:cNvPr id="6" name="Picture 5">
            <a:extLst>
              <a:ext uri="{FF2B5EF4-FFF2-40B4-BE49-F238E27FC236}">
                <a16:creationId xmlns:a16="http://schemas.microsoft.com/office/drawing/2014/main" id="{69C89CA9-72DB-864B-BBFA-FA557C4BE2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6226"/>
            <a:ext cx="12192000" cy="6858000"/>
          </a:xfrm>
          <a:prstGeom prst="rect">
            <a:avLst/>
          </a:prstGeom>
        </p:spPr>
      </p:pic>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701190" y="5170863"/>
            <a:ext cx="10789620" cy="742576"/>
          </a:xfrm>
        </p:spPr>
        <p:txBody>
          <a:bodyPr wrap="none">
            <a:noAutofit/>
          </a:bodyPr>
          <a:lstStyle>
            <a:lvl1pPr marL="0" indent="0" algn="ctr">
              <a:spcBef>
                <a:spcPts val="0"/>
              </a:spcBef>
              <a:buNone/>
              <a:defRPr sz="2400" b="0" i="0" baseline="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4249872"/>
            <a:ext cx="10795485" cy="784754"/>
          </a:xfrm>
        </p:spPr>
        <p:txBody>
          <a:bodyPr wrap="none">
            <a:noAutofit/>
          </a:bodyPr>
          <a:lstStyle>
            <a:lvl1pPr algn="ctr">
              <a:defRPr sz="2800" b="0" i="0">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Master title style</a:t>
            </a:r>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7C57D424-6796-45A6-8C5A-5867D6D4EAE4}" type="datetime1">
              <a:rPr lang="en-US" smtClean="0"/>
              <a:t>5/13/2022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sz="800" b="0" i="0">
                <a:latin typeface="Calibri Light" panose="020F0302020204030204" pitchFamily="34" charset="0"/>
                <a:ea typeface="Calibri Light" panose="020F0302020204030204" pitchFamily="34" charset="0"/>
                <a:cs typeface="Calibri Light" panose="020F0302020204030204" pitchFamily="34" charset="0"/>
              </a:defRPr>
            </a:lvl1pPr>
          </a:lstStyle>
          <a:p>
            <a:endParaRPr lang="en-US"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t>‹nr.›</a:t>
            </a:fld>
            <a:endParaRPr lang="en-US" dirty="0"/>
          </a:p>
        </p:txBody>
      </p:sp>
      <p:pic>
        <p:nvPicPr>
          <p:cNvPr id="13" name="Picture 12">
            <a:extLst>
              <a:ext uri="{FF2B5EF4-FFF2-40B4-BE49-F238E27FC236}">
                <a16:creationId xmlns:a16="http://schemas.microsoft.com/office/drawing/2014/main" id="{E617AA07-6766-D041-94B7-BCD2A3BBF29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pic>
        <p:nvPicPr>
          <p:cNvPr id="12" name="Picture 3">
            <a:extLst>
              <a:ext uri="{FF2B5EF4-FFF2-40B4-BE49-F238E27FC236}">
                <a16:creationId xmlns:a16="http://schemas.microsoft.com/office/drawing/2014/main" id="{B2E1DA50-6A7E-4808-BF9E-5657801BBB3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95676" y="340754"/>
            <a:ext cx="3200648" cy="1229628"/>
          </a:xfrm>
          <a:prstGeom prst="rect">
            <a:avLst/>
          </a:prstGeom>
        </p:spPr>
      </p:pic>
    </p:spTree>
    <p:extLst>
      <p:ext uri="{BB962C8B-B14F-4D97-AF65-F5344CB8AC3E}">
        <p14:creationId xmlns:p14="http://schemas.microsoft.com/office/powerpoint/2010/main" val="682607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1341438"/>
            <a:ext cx="10801350" cy="2651085"/>
          </a:xfrm>
        </p:spPr>
        <p:txBody>
          <a:bodyPr wrap="none">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Content Placeholder 2">
            <a:extLst>
              <a:ext uri="{FF2B5EF4-FFF2-40B4-BE49-F238E27FC236}">
                <a16:creationId xmlns:a16="http://schemas.microsoft.com/office/drawing/2014/main" id="{32680D97-B874-4347-872A-7D266603682C}"/>
              </a:ext>
            </a:extLst>
          </p:cNvPr>
          <p:cNvSpPr>
            <a:spLocks noGrp="1"/>
          </p:cNvSpPr>
          <p:nvPr>
            <p:ph idx="13" hasCustomPrompt="1"/>
          </p:nvPr>
        </p:nvSpPr>
        <p:spPr>
          <a:xfrm>
            <a:off x="695325" y="4802025"/>
            <a:ext cx="10801350" cy="1111413"/>
          </a:xfrm>
          <a:solidFill>
            <a:schemeClr val="accent4">
              <a:alpha val="51000"/>
            </a:schemeClr>
          </a:solidFill>
        </p:spPr>
        <p:txBody>
          <a:bodyPr wrap="square" lIns="180000" tIns="180000" rIns="180000" bIns="180000" numCol="1" rtlCol="0" anchor="b" anchorCtr="0">
            <a:noAutofit/>
          </a:bodyPr>
          <a:lstStyle>
            <a:lvl1pPr marL="0" indent="0">
              <a:lnSpc>
                <a:spcPct val="90000"/>
              </a:lnSpc>
              <a:spcBef>
                <a:spcPts val="0"/>
              </a:spcBef>
              <a:buNone/>
              <a:defRPr lang="en-US" b="1" dirty="0">
                <a:latin typeface="+mj-lt"/>
                <a:ea typeface="Open Sans Semibold" panose="020B0606030504020204" pitchFamily="34" charset="0"/>
                <a:cs typeface="Open Sans Semibold" panose="020B0606030504020204" pitchFamily="34" charset="0"/>
              </a:defRPr>
            </a:lvl1pPr>
            <a:lvl2pPr marL="457200" indent="-174625">
              <a:lnSpc>
                <a:spcPct val="90000"/>
              </a:lnSpc>
              <a:spcBef>
                <a:spcPts val="0"/>
              </a:spcBef>
              <a:buFont typeface="Arial" panose="020B0604020202020204" pitchFamily="34" charset="0"/>
              <a:buChar char="•"/>
              <a:defRPr lang="en-US" sz="1800" dirty="0">
                <a:latin typeface="+mn-lt"/>
                <a:ea typeface="+mn-ea"/>
                <a:cs typeface="+mn-cs"/>
              </a:defRPr>
            </a:lvl2pPr>
            <a:lvl3pPr marL="717550" indent="-271463">
              <a:lnSpc>
                <a:spcPct val="90000"/>
              </a:lnSpc>
              <a:spcBef>
                <a:spcPts val="0"/>
              </a:spcBef>
              <a:buFont typeface="Arial" panose="020B0604020202020204" pitchFamily="34" charset="0"/>
              <a:buChar char="•"/>
              <a:defRPr lang="en-US" sz="1800" dirty="0">
                <a:latin typeface="+mn-lt"/>
                <a:ea typeface="+mn-ea"/>
                <a:cs typeface="+mn-cs"/>
              </a:defRPr>
            </a:lvl3pPr>
            <a:lvl4pPr>
              <a:defRPr lang="en-US" sz="1800" dirty="0">
                <a:latin typeface="+mn-lt"/>
                <a:ea typeface="+mn-ea"/>
                <a:cs typeface="+mn-cs"/>
              </a:defRPr>
            </a:lvl4pPr>
            <a:lvl5pPr>
              <a:defRPr lang="en-US" sz="1800" dirty="0">
                <a:latin typeface="+mn-lt"/>
                <a:ea typeface="+mn-ea"/>
                <a:cs typeface="+mn-cs"/>
              </a:defRPr>
            </a:lvl5pPr>
          </a:lstStyle>
          <a:p>
            <a:pPr marL="0" lvl="0"/>
            <a:r>
              <a:rPr lang="en-US" dirty="0"/>
              <a:t>Edit Master text styles</a:t>
            </a:r>
          </a:p>
          <a:p>
            <a:pPr marL="457200" lvl="1"/>
            <a:r>
              <a:rPr lang="en-US" dirty="0"/>
              <a:t>Second level</a:t>
            </a:r>
          </a:p>
          <a:p>
            <a:pPr marL="914400" lvl="2"/>
            <a:endParaRPr lang="en-US" dirty="0"/>
          </a:p>
        </p:txBody>
      </p:sp>
    </p:spTree>
    <p:extLst>
      <p:ext uri="{BB962C8B-B14F-4D97-AF65-F5344CB8AC3E}">
        <p14:creationId xmlns:p14="http://schemas.microsoft.com/office/powerpoint/2010/main" val="410395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tIns="28800" bIns="0"/>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dirty="0">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238339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1341438"/>
            <a:ext cx="10801350" cy="2651085"/>
          </a:xfrm>
        </p:spPr>
        <p:txBody>
          <a:bodyPr wrap="none">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Content Placeholder 2">
            <a:extLst>
              <a:ext uri="{FF2B5EF4-FFF2-40B4-BE49-F238E27FC236}">
                <a16:creationId xmlns:a16="http://schemas.microsoft.com/office/drawing/2014/main" id="{32680D97-B874-4347-872A-7D266603682C}"/>
              </a:ext>
            </a:extLst>
          </p:cNvPr>
          <p:cNvSpPr>
            <a:spLocks noGrp="1"/>
          </p:cNvSpPr>
          <p:nvPr>
            <p:ph idx="13" hasCustomPrompt="1"/>
          </p:nvPr>
        </p:nvSpPr>
        <p:spPr>
          <a:xfrm>
            <a:off x="695325" y="4802025"/>
            <a:ext cx="10801350" cy="1111413"/>
          </a:xfrm>
          <a:solidFill>
            <a:schemeClr val="accent4">
              <a:alpha val="51000"/>
            </a:schemeClr>
          </a:solidFill>
        </p:spPr>
        <p:txBody>
          <a:bodyPr wrap="square" lIns="180000" tIns="180000" rIns="180000" bIns="180000" numCol="1" rtlCol="0" anchor="b" anchorCtr="0">
            <a:noAutofit/>
          </a:bodyPr>
          <a:lstStyle>
            <a:lvl1pPr marL="0" indent="0">
              <a:lnSpc>
                <a:spcPct val="90000"/>
              </a:lnSpc>
              <a:spcBef>
                <a:spcPts val="0"/>
              </a:spcBef>
              <a:buNone/>
              <a:defRPr lang="en-US" b="0" i="0" dirty="0">
                <a:latin typeface="Calibri" panose="020F0502020204030204" pitchFamily="34" charset="0"/>
                <a:ea typeface="Open Sans Semibold" panose="020B0606030504020204" pitchFamily="34" charset="0"/>
                <a:cs typeface="Open Sans Semibold" panose="020B0606030504020204" pitchFamily="34" charset="0"/>
              </a:defRPr>
            </a:lvl1pPr>
            <a:lvl2pPr marL="457200" indent="-174625">
              <a:lnSpc>
                <a:spcPct val="90000"/>
              </a:lnSpc>
              <a:spcBef>
                <a:spcPts val="0"/>
              </a:spcBef>
              <a:buFont typeface="Arial" panose="020B0604020202020204" pitchFamily="34" charset="0"/>
              <a:buChar char="•"/>
              <a:defRPr lang="en-US" sz="1800" b="0" i="0" dirty="0">
                <a:latin typeface="Calibri Light" panose="020F0302020204030204" pitchFamily="34" charset="0"/>
                <a:ea typeface="+mn-ea"/>
                <a:cs typeface="+mn-cs"/>
              </a:defRPr>
            </a:lvl2pPr>
            <a:lvl3pPr marL="717550" indent="-271463">
              <a:lnSpc>
                <a:spcPct val="90000"/>
              </a:lnSpc>
              <a:spcBef>
                <a:spcPts val="0"/>
              </a:spcBef>
              <a:buFont typeface="Arial" panose="020B0604020202020204" pitchFamily="34" charset="0"/>
              <a:buChar char="•"/>
              <a:defRPr lang="en-US" sz="1800" b="0" i="0" dirty="0">
                <a:latin typeface="Calibri Light" panose="020F0302020204030204" pitchFamily="34" charset="0"/>
                <a:ea typeface="+mn-ea"/>
                <a:cs typeface="+mn-cs"/>
              </a:defRPr>
            </a:lvl3pPr>
            <a:lvl4pPr>
              <a:defRPr lang="en-US" sz="1800" dirty="0">
                <a:latin typeface="+mn-lt"/>
                <a:ea typeface="+mn-ea"/>
                <a:cs typeface="+mn-cs"/>
              </a:defRPr>
            </a:lvl4pPr>
            <a:lvl5pPr>
              <a:defRPr lang="en-US" sz="1800" dirty="0">
                <a:latin typeface="+mn-lt"/>
                <a:ea typeface="+mn-ea"/>
                <a:cs typeface="+mn-cs"/>
              </a:defRPr>
            </a:lvl5pPr>
          </a:lstStyle>
          <a:p>
            <a:pPr marL="0" lvl="0"/>
            <a:r>
              <a:rPr lang="en-US" dirty="0"/>
              <a:t>Edit Master text styles</a:t>
            </a:r>
          </a:p>
          <a:p>
            <a:pPr marL="457200" lvl="1"/>
            <a:r>
              <a:rPr lang="en-US" dirty="0"/>
              <a:t>Second level</a:t>
            </a:r>
          </a:p>
          <a:p>
            <a:pPr marL="914400" lvl="2"/>
            <a:endParaRPr lang="en-US" dirty="0"/>
          </a:p>
        </p:txBody>
      </p:sp>
    </p:spTree>
    <p:extLst>
      <p:ext uri="{BB962C8B-B14F-4D97-AF65-F5344CB8AC3E}">
        <p14:creationId xmlns:p14="http://schemas.microsoft.com/office/powerpoint/2010/main" val="1868032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4308143" y="3802796"/>
            <a:ext cx="3575714" cy="834153"/>
          </a:xfrm>
        </p:spPr>
        <p:txBody>
          <a:bodyPr>
            <a:normAutofit/>
          </a:bodyPr>
          <a:lstStyle>
            <a:lvl1pPr marL="0" indent="0" algn="ctr">
              <a:lnSpc>
                <a:spcPct val="100000"/>
              </a:lnSpc>
              <a:spcBef>
                <a:spcPts val="0"/>
              </a:spcBef>
              <a:buNone/>
              <a:defRPr sz="16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Naam van de </a:t>
            </a:r>
            <a:r>
              <a:rPr lang="en-US" dirty="0" err="1"/>
              <a:t>presentator</a:t>
            </a:r>
            <a:r>
              <a:rPr lang="en-US" dirty="0"/>
              <a:t> met </a:t>
            </a:r>
            <a:r>
              <a:rPr lang="en-US" dirty="0" err="1"/>
              <a:t>daaronder</a:t>
            </a:r>
            <a:r>
              <a:rPr lang="en-US" dirty="0"/>
              <a:t> de datum</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3186332"/>
            <a:ext cx="10801350" cy="421866"/>
          </a:xfrm>
          <a:noFill/>
        </p:spPr>
        <p:txBody>
          <a:bodyPr vert="horz" lIns="0" tIns="28800" rIns="0" bIns="0" rtlCol="0" anchor="ctr">
            <a:noAutofit/>
          </a:bodyPr>
          <a:lstStyle>
            <a:lvl1pPr>
              <a:defRPr lang="en-US" dirty="0"/>
            </a:lvl1pPr>
          </a:lstStyle>
          <a:p>
            <a:pPr lvl="0"/>
            <a:r>
              <a:rPr lang="en-US" dirty="0" err="1"/>
              <a:t>Titel</a:t>
            </a:r>
            <a:r>
              <a:rPr lang="en-US" dirty="0"/>
              <a:t> met </a:t>
            </a:r>
            <a:r>
              <a:rPr lang="en-US" dirty="0" err="1"/>
              <a:t>eerste</a:t>
            </a:r>
            <a:r>
              <a:rPr lang="en-US" dirty="0"/>
              <a:t> </a:t>
            </a:r>
            <a:r>
              <a:rPr lang="en-US" dirty="0" err="1"/>
              <a:t>tekst</a:t>
            </a:r>
            <a:r>
              <a:rPr lang="en-US" dirty="0"/>
              <a:t> </a:t>
            </a:r>
            <a:r>
              <a:rPr lang="en-US" dirty="0" err="1"/>
              <a:t>donker</a:t>
            </a:r>
            <a:r>
              <a:rPr lang="en-US" dirty="0"/>
              <a:t>, </a:t>
            </a:r>
            <a:r>
              <a:rPr lang="en-US" dirty="0" err="1"/>
              <a:t>tweede</a:t>
            </a:r>
            <a:r>
              <a:rPr lang="en-US" dirty="0"/>
              <a:t> </a:t>
            </a:r>
            <a:r>
              <a:rPr lang="en-US" dirty="0" err="1"/>
              <a:t>tekst</a:t>
            </a:r>
            <a:r>
              <a:rPr lang="en-US" dirty="0"/>
              <a:t> </a:t>
            </a:r>
            <a:r>
              <a:rPr lang="en-US" dirty="0" err="1"/>
              <a:t>lichter</a:t>
            </a:r>
            <a:endParaRPr lang="en-US" dirty="0"/>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6C952479-DC96-4BDD-A11C-552B9625E58D}" type="datetime1">
              <a:rPr lang="en-US" smtClean="0"/>
              <a:t>5/13/2022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lang="en-US"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t>‹nr.›</a:t>
            </a:fld>
            <a:endParaRPr lang="en-US" dirty="0"/>
          </a:p>
        </p:txBody>
      </p:sp>
      <p:cxnSp>
        <p:nvCxnSpPr>
          <p:cNvPr id="14" name="Straight Connector 18">
            <a:extLst>
              <a:ext uri="{FF2B5EF4-FFF2-40B4-BE49-F238E27FC236}">
                <a16:creationId xmlns:a16="http://schemas.microsoft.com/office/drawing/2014/main" id="{6A09D83C-628E-4607-9949-FCA73DE982DF}"/>
              </a:ext>
            </a:extLst>
          </p:cNvPr>
          <p:cNvCxnSpPr/>
          <p:nvPr userDrawn="1"/>
        </p:nvCxnSpPr>
        <p:spPr>
          <a:xfrm>
            <a:off x="2981325" y="2203154"/>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pic>
        <p:nvPicPr>
          <p:cNvPr id="15" name="Picture 15">
            <a:extLst>
              <a:ext uri="{FF2B5EF4-FFF2-40B4-BE49-F238E27FC236}">
                <a16:creationId xmlns:a16="http://schemas.microsoft.com/office/drawing/2014/main" id="{13393A3D-2333-43E2-8DFF-EE0BDA65A6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480272" y="1622663"/>
            <a:ext cx="1150303" cy="1150303"/>
          </a:xfrm>
          <a:prstGeom prst="rect">
            <a:avLst/>
          </a:prstGeom>
        </p:spPr>
      </p:pic>
      <p:pic>
        <p:nvPicPr>
          <p:cNvPr id="19" name="Picture 16">
            <a:extLst>
              <a:ext uri="{FF2B5EF4-FFF2-40B4-BE49-F238E27FC236}">
                <a16:creationId xmlns:a16="http://schemas.microsoft.com/office/drawing/2014/main" id="{41F01112-F57A-449A-91B1-E798A8344AD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559132" y="1622663"/>
            <a:ext cx="1150303" cy="1150303"/>
          </a:xfrm>
          <a:prstGeom prst="rect">
            <a:avLst/>
          </a:prstGeom>
        </p:spPr>
      </p:pic>
      <p:pic>
        <p:nvPicPr>
          <p:cNvPr id="22" name="Picture 12">
            <a:extLst>
              <a:ext uri="{FF2B5EF4-FFF2-40B4-BE49-F238E27FC236}">
                <a16:creationId xmlns:a16="http://schemas.microsoft.com/office/drawing/2014/main" id="{9D991CCE-5949-4252-9C70-89AF553D74C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Tree>
    <p:extLst>
      <p:ext uri="{BB962C8B-B14F-4D97-AF65-F5344CB8AC3E}">
        <p14:creationId xmlns:p14="http://schemas.microsoft.com/office/powerpoint/2010/main" val="2249022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1BB9A246-8B85-4F2E-B065-48D11733BFB8}" type="datetime1">
              <a:rPr lang="en-US" smtClean="0"/>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06200" y="6463929"/>
            <a:ext cx="4258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Tijdelijke aanduiding voor tekst 8">
            <a:extLst>
              <a:ext uri="{FF2B5EF4-FFF2-40B4-BE49-F238E27FC236}">
                <a16:creationId xmlns:a16="http://schemas.microsoft.com/office/drawing/2014/main" id="{323555D0-A87F-4602-9F93-5444AF78B756}"/>
              </a:ext>
            </a:extLst>
          </p:cNvPr>
          <p:cNvSpPr>
            <a:spLocks noGrp="1"/>
          </p:cNvSpPr>
          <p:nvPr>
            <p:ph type="body" sz="quarter" idx="13" hasCustomPrompt="1"/>
          </p:nvPr>
        </p:nvSpPr>
        <p:spPr>
          <a:xfrm>
            <a:off x="2072024" y="934484"/>
            <a:ext cx="8047953" cy="406954"/>
          </a:xfrm>
          <a:noFill/>
        </p:spPr>
        <p:txBody>
          <a:bodyPr vert="horz" lIns="0" tIns="28800" rIns="0" bIns="0" rtlCol="0" anchor="ctr">
            <a:noAutofit/>
          </a:bodyPr>
          <a:lstStyle>
            <a:lvl1pPr marL="0" indent="0" algn="ctr">
              <a:buNone/>
              <a:defRPr lang="nl-NL" sz="1800" b="0" i="0" baseline="0" dirty="0">
                <a:latin typeface="Calibri" panose="020F0502020204030204" pitchFamily="34" charset="0"/>
                <a:ea typeface="+mj-ea"/>
                <a:cs typeface="+mj-cs"/>
              </a:defRPr>
            </a:lvl1pPr>
          </a:lstStyle>
          <a:p>
            <a:pPr marL="228600" lvl="0" indent="-228600" algn="ctr">
              <a:spcBef>
                <a:spcPct val="0"/>
              </a:spcBef>
            </a:pPr>
            <a:r>
              <a:rPr lang="nl-NL" dirty="0"/>
              <a:t>Subtitel</a:t>
            </a:r>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Tree>
    <p:extLst>
      <p:ext uri="{BB962C8B-B14F-4D97-AF65-F5344CB8AC3E}">
        <p14:creationId xmlns:p14="http://schemas.microsoft.com/office/powerpoint/2010/main" val="2781846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i="0" dirty="0">
                <a:latin typeface="Calibri" panose="020F0502020204030204" pitchFamily="34" charset="0"/>
                <a:ea typeface="Calibri Light" panose="020F0302020204030204" pitchFamily="34" charset="0"/>
                <a:cs typeface="Calibri Light" panose="020F030202020403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Tree>
    <p:extLst>
      <p:ext uri="{BB962C8B-B14F-4D97-AF65-F5344CB8AC3E}">
        <p14:creationId xmlns:p14="http://schemas.microsoft.com/office/powerpoint/2010/main" val="5176106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i="0" dirty="0">
                <a:latin typeface="Calibri" panose="020F0502020204030204" pitchFamily="34" charset="0"/>
                <a:ea typeface="Calibri Light" panose="020F0302020204030204" pitchFamily="34" charset="0"/>
                <a:cs typeface="Calibri Light" panose="020F030202020403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cxnSp>
        <p:nvCxnSpPr>
          <p:cNvPr id="25" name="Straight Connector 11">
            <a:extLst>
              <a:ext uri="{FF2B5EF4-FFF2-40B4-BE49-F238E27FC236}">
                <a16:creationId xmlns:a16="http://schemas.microsoft.com/office/drawing/2014/main" id="{8FE782F7-7968-784B-9EE5-8537B305E1E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11">
            <a:extLst>
              <a:ext uri="{FF2B5EF4-FFF2-40B4-BE49-F238E27FC236}">
                <a16:creationId xmlns:a16="http://schemas.microsoft.com/office/drawing/2014/main" id="{2A86BB51-F588-B849-B2EE-9268E13BE46E}"/>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F3196DAD-6652-DE49-BFDC-5B6A92D47118}"/>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2968194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i="0" dirty="0">
                <a:latin typeface="Calibri" panose="020F0502020204030204" pitchFamily="34" charset="0"/>
                <a:ea typeface="Calibri Light" panose="020F0302020204030204" pitchFamily="34" charset="0"/>
                <a:cs typeface="Calibri Light" panose="020F030202020403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4255499"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6402473"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4440238"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6564425"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3968993"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6093180"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cxnSp>
        <p:nvCxnSpPr>
          <p:cNvPr id="16" name="Straight Connector 11">
            <a:extLst>
              <a:ext uri="{FF2B5EF4-FFF2-40B4-BE49-F238E27FC236}">
                <a16:creationId xmlns:a16="http://schemas.microsoft.com/office/drawing/2014/main" id="{51DDF5C6-74A0-9B42-97A1-8847AFD4F8A5}"/>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5034C509-4F81-FB4C-9E7E-937FD708B39B}"/>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2351384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30" name="Groep 29">
            <a:extLst>
              <a:ext uri="{FF2B5EF4-FFF2-40B4-BE49-F238E27FC236}">
                <a16:creationId xmlns:a16="http://schemas.microsoft.com/office/drawing/2014/main" id="{213477C6-371E-4D8B-A980-0E5F8C73F25A}"/>
              </a:ext>
            </a:extLst>
          </p:cNvPr>
          <p:cNvGrpSpPr/>
          <p:nvPr userDrawn="1"/>
        </p:nvGrpSpPr>
        <p:grpSpPr>
          <a:xfrm>
            <a:off x="-12701" y="-2"/>
            <a:ext cx="12217401" cy="3694068"/>
            <a:chOff x="-12701" y="-2"/>
            <a:chExt cx="12217401" cy="3694068"/>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381499" y="-4394202"/>
              <a:ext cx="3429002"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9" name="Gelijkbenige driehoek 28">
              <a:extLst>
                <a:ext uri="{FF2B5EF4-FFF2-40B4-BE49-F238E27FC236}">
                  <a16:creationId xmlns:a16="http://schemas.microsoft.com/office/drawing/2014/main" id="{F3A52D50-3440-4772-AAA5-BFC01C1025B6}"/>
                </a:ext>
              </a:extLst>
            </p:cNvPr>
            <p:cNvSpPr/>
            <p:nvPr userDrawn="1"/>
          </p:nvSpPr>
          <p:spPr>
            <a:xfrm rot="10800000">
              <a:off x="5835675" y="3429000"/>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2063750" y="2095500"/>
            <a:ext cx="8064498" cy="1285872"/>
          </a:xfrm>
        </p:spPr>
        <p:txBody>
          <a:bodyPr numCol="3">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343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sp>
        <p:nvSpPr>
          <p:cNvPr id="22" name="Tijdelijke aanduiding voor tekst 17">
            <a:extLst>
              <a:ext uri="{FF2B5EF4-FFF2-40B4-BE49-F238E27FC236}">
                <a16:creationId xmlns:a16="http://schemas.microsoft.com/office/drawing/2014/main" id="{2DB5E2A2-2FC5-494F-AF4E-D47D98DFF825}"/>
              </a:ext>
            </a:extLst>
          </p:cNvPr>
          <p:cNvSpPr>
            <a:spLocks noGrp="1"/>
          </p:cNvSpPr>
          <p:nvPr>
            <p:ph type="body" sz="quarter" idx="14" hasCustomPrompt="1"/>
          </p:nvPr>
        </p:nvSpPr>
        <p:spPr>
          <a:xfrm>
            <a:off x="2064285" y="3807833"/>
            <a:ext cx="806343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4641792"/>
            <a:ext cx="8064498" cy="1285872"/>
          </a:xfrm>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4" name="Rechte verbindingslijn 23">
            <a:extLst>
              <a:ext uri="{FF2B5EF4-FFF2-40B4-BE49-F238E27FC236}">
                <a16:creationId xmlns:a16="http://schemas.microsoft.com/office/drawing/2014/main" id="{5A548CEF-A270-4B28-9FC2-24A06C419E29}"/>
              </a:ext>
            </a:extLst>
          </p:cNvPr>
          <p:cNvCxnSpPr>
            <a:cxnSpLocks/>
          </p:cNvCxnSpPr>
          <p:nvPr userDrawn="1"/>
        </p:nvCxnSpPr>
        <p:spPr>
          <a:xfrm>
            <a:off x="4224669" y="4303123"/>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623182"/>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9"/>
            <a:ext cx="5035625"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6" y="1341438"/>
            <a:ext cx="5040061"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2088566"/>
            <a:ext cx="503562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6461302" y="1341438"/>
            <a:ext cx="503512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915432"/>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311A02-B5FC-1848-ADE2-F5BA1BC9B8A1}"/>
              </a:ext>
            </a:extLst>
          </p:cNvPr>
          <p:cNvSpPr/>
          <p:nvPr userDrawn="1"/>
        </p:nvSpPr>
        <p:spPr>
          <a:xfrm rot="5400000">
            <a:off x="-1191830"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0" name="Rectangle 19">
            <a:extLst>
              <a:ext uri="{FF2B5EF4-FFF2-40B4-BE49-F238E27FC236}">
                <a16:creationId xmlns:a16="http://schemas.microsoft.com/office/drawing/2014/main" id="{8F1C8AC5-C8E5-7B4C-97DE-7DD8EA9081AB}"/>
              </a:ext>
            </a:extLst>
          </p:cNvPr>
          <p:cNvSpPr/>
          <p:nvPr userDrawn="1"/>
        </p:nvSpPr>
        <p:spPr>
          <a:xfrm rot="5400000">
            <a:off x="6949276"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6" y="2097089"/>
            <a:ext cx="3125308"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7" y="1341438"/>
            <a:ext cx="3355318"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695326" y="1850894"/>
            <a:ext cx="3125307"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8382000" y="2088566"/>
            <a:ext cx="311467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8141102" y="1341438"/>
            <a:ext cx="3355319"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8382000" y="1850894"/>
            <a:ext cx="2946658"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10392849-2973-E945-93FB-3F27A5BFE55F}"/>
              </a:ext>
            </a:extLst>
          </p:cNvPr>
          <p:cNvSpPr>
            <a:spLocks noGrp="1"/>
          </p:cNvSpPr>
          <p:nvPr>
            <p:ph idx="16" hasCustomPrompt="1"/>
          </p:nvPr>
        </p:nvSpPr>
        <p:spPr>
          <a:xfrm>
            <a:off x="4567294" y="2097089"/>
            <a:ext cx="3125308"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jdelijke aanduiding voor tekst 17">
            <a:extLst>
              <a:ext uri="{FF2B5EF4-FFF2-40B4-BE49-F238E27FC236}">
                <a16:creationId xmlns:a16="http://schemas.microsoft.com/office/drawing/2014/main" id="{B41E24CC-719B-464E-A03B-0BE5F84E7137}"/>
              </a:ext>
            </a:extLst>
          </p:cNvPr>
          <p:cNvSpPr>
            <a:spLocks noGrp="1"/>
          </p:cNvSpPr>
          <p:nvPr>
            <p:ph type="body" sz="quarter" idx="17" hasCustomPrompt="1"/>
          </p:nvPr>
        </p:nvSpPr>
        <p:spPr>
          <a:xfrm>
            <a:off x="4452289" y="1341438"/>
            <a:ext cx="3355318"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9" name="Rechte verbindingslijn 27">
            <a:extLst>
              <a:ext uri="{FF2B5EF4-FFF2-40B4-BE49-F238E27FC236}">
                <a16:creationId xmlns:a16="http://schemas.microsoft.com/office/drawing/2014/main" id="{1E1D2F96-F83A-D64E-9C13-82263BDBE12D}"/>
              </a:ext>
            </a:extLst>
          </p:cNvPr>
          <p:cNvCxnSpPr>
            <a:cxnSpLocks/>
          </p:cNvCxnSpPr>
          <p:nvPr userDrawn="1"/>
        </p:nvCxnSpPr>
        <p:spPr>
          <a:xfrm>
            <a:off x="4667902" y="1850894"/>
            <a:ext cx="29240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319725"/>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4308143" y="3802796"/>
            <a:ext cx="3575714" cy="834153"/>
          </a:xfrm>
        </p:spPr>
        <p:txBody>
          <a:bodyPr>
            <a:normAutofit/>
          </a:bodyPr>
          <a:lstStyle>
            <a:lvl1pPr marL="0" indent="0" algn="ctr">
              <a:lnSpc>
                <a:spcPct val="100000"/>
              </a:lnSpc>
              <a:spcBef>
                <a:spcPts val="0"/>
              </a:spcBef>
              <a:buNone/>
              <a:defRPr sz="1600" baseline="0">
                <a:solidFill>
                  <a:schemeClr val="tx1"/>
                </a:solidFill>
                <a:latin typeface="+mn-lt"/>
                <a:ea typeface="Open Sans Light" panose="020B0604020202020204" charset="0"/>
                <a:cs typeface="Open Sans Light" panose="020B060402020202020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Naam van de </a:t>
            </a:r>
            <a:r>
              <a:rPr lang="en-US" err="1"/>
              <a:t>presentator</a:t>
            </a:r>
            <a:r>
              <a:rPr lang="en-US"/>
              <a:t> met </a:t>
            </a:r>
            <a:r>
              <a:rPr lang="en-US" err="1"/>
              <a:t>daaronder</a:t>
            </a:r>
            <a:r>
              <a:rPr lang="en-US"/>
              <a:t> de datum</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3186332"/>
            <a:ext cx="10801350" cy="421866"/>
          </a:xfrm>
          <a:noFill/>
        </p:spPr>
        <p:txBody>
          <a:bodyPr vert="horz" lIns="0" tIns="28800" rIns="0" bIns="0" rtlCol="0" anchor="ctr">
            <a:noAutofit/>
          </a:bodyPr>
          <a:lstStyle>
            <a:lvl1pPr>
              <a:defRPr lang="en-US" dirty="0"/>
            </a:lvl1pPr>
          </a:lstStyle>
          <a:p>
            <a:pPr lvl="0"/>
            <a:r>
              <a:rPr lang="en-US" err="1"/>
              <a:t>Titel</a:t>
            </a:r>
            <a:r>
              <a:rPr lang="en-US"/>
              <a:t> met </a:t>
            </a:r>
            <a:r>
              <a:rPr lang="en-US" err="1"/>
              <a:t>eerste</a:t>
            </a:r>
            <a:r>
              <a:rPr lang="en-US"/>
              <a:t> </a:t>
            </a:r>
            <a:r>
              <a:rPr lang="en-US" err="1"/>
              <a:t>tekst</a:t>
            </a:r>
            <a:r>
              <a:rPr lang="en-US"/>
              <a:t> </a:t>
            </a:r>
            <a:r>
              <a:rPr lang="en-US" err="1"/>
              <a:t>donker</a:t>
            </a:r>
            <a:r>
              <a:rPr lang="en-US"/>
              <a:t>, </a:t>
            </a:r>
            <a:r>
              <a:rPr lang="en-US" err="1"/>
              <a:t>tweede</a:t>
            </a:r>
            <a:r>
              <a:rPr lang="en-US"/>
              <a:t> </a:t>
            </a:r>
            <a:r>
              <a:rPr lang="en-US" err="1"/>
              <a:t>tekst</a:t>
            </a:r>
            <a:r>
              <a:rPr lang="en-US"/>
              <a:t> </a:t>
            </a:r>
            <a:r>
              <a:rPr lang="en-US" err="1"/>
              <a:t>lichter</a:t>
            </a:r>
            <a:endParaRPr lang="en-US"/>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6C952479-DC96-4BDD-A11C-552B9625E58D}" type="datetime1">
              <a:rPr lang="en-US" smtClean="0"/>
              <a:t>5/13/2022</a:t>
            </a:fld>
            <a:endParaRPr lang="en-US"/>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lang="en-US" sz="800" kern="1200" dirty="0">
                <a:solidFill>
                  <a:schemeClr val="tx1"/>
                </a:solidFill>
                <a:latin typeface="+mn-lt"/>
                <a:ea typeface="Open Sans Light" panose="020B0604020202020204" charset="0"/>
                <a:cs typeface="Open Sans Light" panose="020B0604020202020204" charset="0"/>
              </a:defRPr>
            </a:lvl1pPr>
          </a:lstStyle>
          <a:p>
            <a:endParaRPr lang="nl-NL"/>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t>‹nr.›</a:t>
            </a:fld>
            <a:endParaRPr lang="en-US"/>
          </a:p>
        </p:txBody>
      </p:sp>
      <p:cxnSp>
        <p:nvCxnSpPr>
          <p:cNvPr id="14" name="Straight Connector 18">
            <a:extLst>
              <a:ext uri="{FF2B5EF4-FFF2-40B4-BE49-F238E27FC236}">
                <a16:creationId xmlns:a16="http://schemas.microsoft.com/office/drawing/2014/main" id="{6A09D83C-628E-4607-9949-FCA73DE982DF}"/>
              </a:ext>
            </a:extLst>
          </p:cNvPr>
          <p:cNvCxnSpPr/>
          <p:nvPr userDrawn="1"/>
        </p:nvCxnSpPr>
        <p:spPr>
          <a:xfrm>
            <a:off x="2981325" y="2203154"/>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pic>
        <p:nvPicPr>
          <p:cNvPr id="15" name="Picture 15">
            <a:extLst>
              <a:ext uri="{FF2B5EF4-FFF2-40B4-BE49-F238E27FC236}">
                <a16:creationId xmlns:a16="http://schemas.microsoft.com/office/drawing/2014/main" id="{13393A3D-2333-43E2-8DFF-EE0BDA65A6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480272" y="1622663"/>
            <a:ext cx="1150303" cy="1150303"/>
          </a:xfrm>
          <a:prstGeom prst="rect">
            <a:avLst/>
          </a:prstGeom>
        </p:spPr>
      </p:pic>
      <p:pic>
        <p:nvPicPr>
          <p:cNvPr id="19" name="Picture 16">
            <a:extLst>
              <a:ext uri="{FF2B5EF4-FFF2-40B4-BE49-F238E27FC236}">
                <a16:creationId xmlns:a16="http://schemas.microsoft.com/office/drawing/2014/main" id="{41F01112-F57A-449A-91B1-E798A8344AD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559132" y="1622663"/>
            <a:ext cx="1150303" cy="1150303"/>
          </a:xfrm>
          <a:prstGeom prst="rect">
            <a:avLst/>
          </a:prstGeom>
        </p:spPr>
      </p:pic>
      <p:pic>
        <p:nvPicPr>
          <p:cNvPr id="22" name="Picture 12">
            <a:extLst>
              <a:ext uri="{FF2B5EF4-FFF2-40B4-BE49-F238E27FC236}">
                <a16:creationId xmlns:a16="http://schemas.microsoft.com/office/drawing/2014/main" id="{9D991CCE-5949-4252-9C70-89AF553D74C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Tree>
    <p:extLst>
      <p:ext uri="{BB962C8B-B14F-4D97-AF65-F5344CB8AC3E}">
        <p14:creationId xmlns:p14="http://schemas.microsoft.com/office/powerpoint/2010/main" val="651726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8"/>
            <a:ext cx="5046411" cy="3816349"/>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325" y="1341436"/>
            <a:ext cx="5046663" cy="297209"/>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903684" y="1850894"/>
            <a:ext cx="4659249"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4" name="Right Triangle 13">
            <a:extLst>
              <a:ext uri="{FF2B5EF4-FFF2-40B4-BE49-F238E27FC236}">
                <a16:creationId xmlns:a16="http://schemas.microsoft.com/office/drawing/2014/main" id="{4F5F73DB-A63B-46B8-A95E-C1402519A65F}"/>
              </a:ext>
            </a:extLst>
          </p:cNvPr>
          <p:cNvSpPr/>
          <p:nvPr userDrawn="1"/>
        </p:nvSpPr>
        <p:spPr>
          <a:xfrm rot="2700000">
            <a:off x="5915998" y="2812630"/>
            <a:ext cx="360000" cy="360000"/>
          </a:xfrm>
          <a:prstGeom prst="r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0" name="Tijdelijke aanduiding voor afbeelding 9">
            <a:extLst>
              <a:ext uri="{FF2B5EF4-FFF2-40B4-BE49-F238E27FC236}">
                <a16:creationId xmlns:a16="http://schemas.microsoft.com/office/drawing/2014/main" id="{DF0935F9-0C56-4905-B1FC-92622EB10F53}"/>
              </a:ext>
            </a:extLst>
          </p:cNvPr>
          <p:cNvSpPr>
            <a:spLocks noGrp="1"/>
          </p:cNvSpPr>
          <p:nvPr>
            <p:ph type="pic" sz="quarter" idx="14"/>
          </p:nvPr>
        </p:nvSpPr>
        <p:spPr>
          <a:xfrm>
            <a:off x="6461046" y="1341438"/>
            <a:ext cx="5035629" cy="4572000"/>
          </a:xfr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2749766657"/>
      </p:ext>
    </p:extLst>
  </p:cSld>
  <p:clrMapOvr>
    <a:masterClrMapping/>
  </p:clrMapOvr>
  <p:extLst>
    <p:ext uri="{DCECCB84-F9BA-43D5-87BE-67443E8EF086}">
      <p15:sldGuideLst xmlns:p15="http://schemas.microsoft.com/office/powerpoint/2012/main">
        <p15:guide id="1" pos="3617">
          <p15:clr>
            <a:srgbClr val="FBAE40"/>
          </p15:clr>
        </p15:guide>
        <p15:guide id="2" pos="4067">
          <p15:clr>
            <a:srgbClr val="FBAE40"/>
          </p15:clr>
        </p15:guide>
        <p15:guide id="3" orient="horz" pos="132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3A5E3D4D-1FC0-47DE-9BF2-A60778D9D3B5}"/>
              </a:ext>
            </a:extLst>
          </p:cNvPr>
          <p:cNvGrpSpPr/>
          <p:nvPr userDrawn="1"/>
        </p:nvGrpSpPr>
        <p:grpSpPr>
          <a:xfrm>
            <a:off x="-9530" y="0"/>
            <a:ext cx="12217401" cy="3206061"/>
            <a:chOff x="-9530" y="0"/>
            <a:chExt cx="12217401" cy="3206061"/>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628672" y="-4638202"/>
              <a:ext cx="2940997"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2" name="Gelijkbenige driehoek 11">
              <a:extLst>
                <a:ext uri="{FF2B5EF4-FFF2-40B4-BE49-F238E27FC236}">
                  <a16:creationId xmlns:a16="http://schemas.microsoft.com/office/drawing/2014/main" id="{305BE3AA-F809-48FE-A909-2D18E0475018}"/>
                </a:ext>
              </a:extLst>
            </p:cNvPr>
            <p:cNvSpPr/>
            <p:nvPr userDrawn="1"/>
          </p:nvSpPr>
          <p:spPr>
            <a:xfrm rot="10800000">
              <a:off x="5835675" y="2940995"/>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6748"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3429000"/>
            <a:ext cx="8067816" cy="2498664"/>
          </a:xfrm>
        </p:spPr>
        <p:txBody>
          <a:bodyPr numCol="2">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9" name="Tijdelijke aanduiding voor tekst 17">
            <a:extLst>
              <a:ext uri="{FF2B5EF4-FFF2-40B4-BE49-F238E27FC236}">
                <a16:creationId xmlns:a16="http://schemas.microsoft.com/office/drawing/2014/main" id="{7000D948-B25E-4993-961A-4AB49071E789}"/>
              </a:ext>
            </a:extLst>
          </p:cNvPr>
          <p:cNvSpPr>
            <a:spLocks noGrp="1"/>
          </p:cNvSpPr>
          <p:nvPr>
            <p:ph type="body" sz="quarter" idx="16" hasCustomPrompt="1"/>
          </p:nvPr>
        </p:nvSpPr>
        <p:spPr>
          <a:xfrm>
            <a:off x="2064285" y="1997866"/>
            <a:ext cx="8066748" cy="298634"/>
          </a:xfrm>
        </p:spPr>
        <p:txBody>
          <a:bodyPr wrap="none" anchor="b" anchorCtr="0">
            <a:noAutofit/>
          </a:bodyPr>
          <a:lstStyle>
            <a:lvl1pPr marL="0" indent="0" algn="ctr">
              <a:buNone/>
              <a:defRPr sz="2400" b="0" i="0">
                <a:solidFill>
                  <a:schemeClr val="accent1"/>
                </a:solidFill>
                <a:latin typeface="Calibri" panose="020F0502020204030204" pitchFamily="34" charset="0"/>
              </a:defRPr>
            </a:lvl1pPr>
          </a:lstStyle>
          <a:p>
            <a:pPr lvl="0"/>
            <a:r>
              <a:rPr lang="nl-NL" dirty="0"/>
              <a:t>Titel</a:t>
            </a:r>
          </a:p>
        </p:txBody>
      </p:sp>
      <p:sp>
        <p:nvSpPr>
          <p:cNvPr id="20" name="Tijdelijke aanduiding voor tekst 17">
            <a:extLst>
              <a:ext uri="{FF2B5EF4-FFF2-40B4-BE49-F238E27FC236}">
                <a16:creationId xmlns:a16="http://schemas.microsoft.com/office/drawing/2014/main" id="{61C228BB-DBDB-4F7D-B146-8F72D191B210}"/>
              </a:ext>
            </a:extLst>
          </p:cNvPr>
          <p:cNvSpPr>
            <a:spLocks noGrp="1"/>
          </p:cNvSpPr>
          <p:nvPr>
            <p:ph type="body" sz="quarter" idx="17" hasCustomPrompt="1"/>
          </p:nvPr>
        </p:nvSpPr>
        <p:spPr>
          <a:xfrm>
            <a:off x="2064285" y="2416760"/>
            <a:ext cx="8066748" cy="298634"/>
          </a:xfrm>
        </p:spPr>
        <p:txBody>
          <a:bodyPr wrap="none" anchor="b" anchorCtr="0">
            <a:noAutofit/>
          </a:bodyPr>
          <a:lstStyle>
            <a:lvl1pPr marL="0" indent="0" algn="ctr">
              <a:buNone/>
              <a:defRPr sz="2000" b="0" i="0">
                <a:solidFill>
                  <a:schemeClr val="accent1"/>
                </a:solidFill>
                <a:latin typeface="Calibri Light" panose="020F0302020204030204" pitchFamily="34" charset="0"/>
              </a:defRPr>
            </a:lvl1pPr>
          </a:lstStyle>
          <a:p>
            <a:pPr lvl="0"/>
            <a:r>
              <a:rPr lang="nl-NL" dirty="0"/>
              <a:t>Titel</a:t>
            </a:r>
          </a:p>
        </p:txBody>
      </p:sp>
    </p:spTree>
    <p:extLst>
      <p:ext uri="{BB962C8B-B14F-4D97-AF65-F5344CB8AC3E}">
        <p14:creationId xmlns:p14="http://schemas.microsoft.com/office/powerpoint/2010/main" val="2017891270"/>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C748B-B8E8-524E-9E0C-3757583261EE}"/>
              </a:ext>
            </a:extLst>
          </p:cNvPr>
          <p:cNvSpPr>
            <a:spLocks noGrp="1"/>
          </p:cNvSpPr>
          <p:nvPr>
            <p:ph type="title"/>
          </p:nvPr>
        </p:nvSpPr>
        <p:spPr>
          <a:noFill/>
        </p:spPr>
        <p:txBody>
          <a:bodyPr vert="horz" lIns="0" tIns="28800" rIns="0" bIns="0" rtlCol="0" anchor="ctr">
            <a:noAutofit/>
          </a:bodyPr>
          <a:lstStyle>
            <a:lvl1pPr>
              <a:defRPr lang="en-US"/>
            </a:lvl1pPr>
          </a:lstStyle>
          <a:p>
            <a:pPr lvl="0"/>
            <a:r>
              <a:rPr lang="nl-NL"/>
              <a:t>Klik om stijl te bewerken</a:t>
            </a:r>
            <a:endParaRPr lang="en-US" dirty="0"/>
          </a:p>
        </p:txBody>
      </p:sp>
      <p:sp>
        <p:nvSpPr>
          <p:cNvPr id="3" name="Content Placeholder 2">
            <a:extLst>
              <a:ext uri="{FF2B5EF4-FFF2-40B4-BE49-F238E27FC236}">
                <a16:creationId xmlns:a16="http://schemas.microsoft.com/office/drawing/2014/main" id="{8BA5E406-6B2B-EA4A-B7D1-AB0516944DB1}"/>
              </a:ext>
            </a:extLst>
          </p:cNvPr>
          <p:cNvSpPr>
            <a:spLocks noGrp="1"/>
          </p:cNvSpPr>
          <p:nvPr>
            <p:ph sz="half" idx="1"/>
          </p:nvPr>
        </p:nvSpPr>
        <p:spPr>
          <a:xfrm>
            <a:off x="695325" y="1341438"/>
            <a:ext cx="5040313" cy="457200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a:extLst>
              <a:ext uri="{FF2B5EF4-FFF2-40B4-BE49-F238E27FC236}">
                <a16:creationId xmlns:a16="http://schemas.microsoft.com/office/drawing/2014/main" id="{FC911D5D-A150-D243-AD91-DEE83B2F3A97}"/>
              </a:ext>
            </a:extLst>
          </p:cNvPr>
          <p:cNvSpPr>
            <a:spLocks noGrp="1"/>
          </p:cNvSpPr>
          <p:nvPr>
            <p:ph sz="half" idx="2"/>
          </p:nvPr>
        </p:nvSpPr>
        <p:spPr>
          <a:xfrm>
            <a:off x="6456363" y="1341439"/>
            <a:ext cx="5040311"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a:extLst>
              <a:ext uri="{FF2B5EF4-FFF2-40B4-BE49-F238E27FC236}">
                <a16:creationId xmlns:a16="http://schemas.microsoft.com/office/drawing/2014/main" id="{35587B2A-C166-F446-A7FF-9F1678EEA0FB}"/>
              </a:ext>
            </a:extLst>
          </p:cNvPr>
          <p:cNvSpPr>
            <a:spLocks noGrp="1"/>
          </p:cNvSpPr>
          <p:nvPr>
            <p:ph type="dt" sz="half" idx="10"/>
          </p:nvPr>
        </p:nvSpPr>
        <p:spPr/>
        <p:txBody>
          <a:bodyPr vert="horz" lIns="0" tIns="0" rIns="0" bIns="0" rtlCol="0" anchor="ctr"/>
          <a:lstStyle>
            <a:lvl1pPr>
              <a:defRPr lang="en-US" smtClean="0"/>
            </a:lvl1pPr>
          </a:lstStyle>
          <a:p>
            <a:fld id="{D65BE984-A1F2-4D67-BFC6-97480067C839}" type="datetime1">
              <a:rPr lang="en-US" smtClean="0"/>
              <a:t>5/13/2022</a:t>
            </a:fld>
            <a:endParaRPr lang="nl-NL"/>
          </a:p>
        </p:txBody>
      </p:sp>
      <p:sp>
        <p:nvSpPr>
          <p:cNvPr id="6" name="Footer Placeholder 5">
            <a:extLst>
              <a:ext uri="{FF2B5EF4-FFF2-40B4-BE49-F238E27FC236}">
                <a16:creationId xmlns:a16="http://schemas.microsoft.com/office/drawing/2014/main" id="{F74CBD71-4D5E-6847-BC02-798C1D64E9BD}"/>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7" name="Slide Number Placeholder 6">
            <a:extLst>
              <a:ext uri="{FF2B5EF4-FFF2-40B4-BE49-F238E27FC236}">
                <a16:creationId xmlns:a16="http://schemas.microsoft.com/office/drawing/2014/main" id="{82774B8C-50F9-D84A-BCEF-E1A99927EFB1}"/>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396284664"/>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193A-C3A5-5947-B5D3-171E17FFA012}"/>
              </a:ext>
            </a:extLst>
          </p:cNvPr>
          <p:cNvSpPr>
            <a:spLocks noGrp="1"/>
          </p:cNvSpPr>
          <p:nvPr>
            <p:ph type="title"/>
          </p:nvPr>
        </p:nvSpPr>
        <p:spPr>
          <a:xfrm>
            <a:off x="695325" y="365125"/>
            <a:ext cx="10804526" cy="1325563"/>
          </a:xfrm>
        </p:spPr>
        <p:txBody>
          <a:bodyPr/>
          <a:lstStyle/>
          <a:p>
            <a:r>
              <a:rPr lang="nl-NL"/>
              <a:t>Klik om stijl te bewerken</a:t>
            </a:r>
            <a:endParaRPr lang="en-US" dirty="0"/>
          </a:p>
        </p:txBody>
      </p:sp>
      <p:sp>
        <p:nvSpPr>
          <p:cNvPr id="3" name="Text Placeholder 2">
            <a:extLst>
              <a:ext uri="{FF2B5EF4-FFF2-40B4-BE49-F238E27FC236}">
                <a16:creationId xmlns:a16="http://schemas.microsoft.com/office/drawing/2014/main" id="{C205C58D-DBDC-9A4B-BB62-FD05AD1839F3}"/>
              </a:ext>
            </a:extLst>
          </p:cNvPr>
          <p:cNvSpPr>
            <a:spLocks noGrp="1"/>
          </p:cNvSpPr>
          <p:nvPr>
            <p:ph type="body" idx="1"/>
          </p:nvPr>
        </p:nvSpPr>
        <p:spPr>
          <a:xfrm>
            <a:off x="695326" y="1681164"/>
            <a:ext cx="5040312" cy="611594"/>
          </a:xfrm>
        </p:spPr>
        <p:txBody>
          <a:bodyPr anchor="b">
            <a:normAutofit/>
          </a:bodyPr>
          <a:lstStyle>
            <a:lvl1pPr marL="0" indent="0">
              <a:buNone/>
              <a:defRPr sz="2000" b="0"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Content Placeholder 3">
            <a:extLst>
              <a:ext uri="{FF2B5EF4-FFF2-40B4-BE49-F238E27FC236}">
                <a16:creationId xmlns:a16="http://schemas.microsoft.com/office/drawing/2014/main" id="{1346278B-31FE-3949-A4A1-B092CA866CBF}"/>
              </a:ext>
            </a:extLst>
          </p:cNvPr>
          <p:cNvSpPr>
            <a:spLocks noGrp="1"/>
          </p:cNvSpPr>
          <p:nvPr>
            <p:ph sz="half" idx="2"/>
          </p:nvPr>
        </p:nvSpPr>
        <p:spPr>
          <a:xfrm>
            <a:off x="695326" y="2505075"/>
            <a:ext cx="5040312" cy="34083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a:extLst>
              <a:ext uri="{FF2B5EF4-FFF2-40B4-BE49-F238E27FC236}">
                <a16:creationId xmlns:a16="http://schemas.microsoft.com/office/drawing/2014/main" id="{33482D4B-7992-4346-A5DF-A5EEFC81A41F}"/>
              </a:ext>
            </a:extLst>
          </p:cNvPr>
          <p:cNvSpPr>
            <a:spLocks noGrp="1"/>
          </p:cNvSpPr>
          <p:nvPr>
            <p:ph type="body" sz="quarter" idx="3"/>
          </p:nvPr>
        </p:nvSpPr>
        <p:spPr>
          <a:xfrm>
            <a:off x="6464300" y="1681164"/>
            <a:ext cx="5032373" cy="611594"/>
          </a:xfrm>
        </p:spPr>
        <p:txBody>
          <a:bodyPr anchor="b">
            <a:normAutofit/>
          </a:bodyPr>
          <a:lstStyle>
            <a:lvl1pPr marL="0" indent="0">
              <a:buNone/>
              <a:defRPr sz="2000" b="0"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Content Placeholder 5">
            <a:extLst>
              <a:ext uri="{FF2B5EF4-FFF2-40B4-BE49-F238E27FC236}">
                <a16:creationId xmlns:a16="http://schemas.microsoft.com/office/drawing/2014/main" id="{7B693176-506D-C540-875A-CC2B9B0B3435}"/>
              </a:ext>
            </a:extLst>
          </p:cNvPr>
          <p:cNvSpPr>
            <a:spLocks noGrp="1"/>
          </p:cNvSpPr>
          <p:nvPr>
            <p:ph sz="quarter" idx="4"/>
          </p:nvPr>
        </p:nvSpPr>
        <p:spPr>
          <a:xfrm>
            <a:off x="6464300" y="2505075"/>
            <a:ext cx="5032373" cy="34083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5/13/2022</a:t>
            </a:fld>
            <a:endParaRPr lang="nl-NL"/>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4081724344"/>
      </p:ext>
    </p:extLst>
  </p:cSld>
  <p:clrMapOvr>
    <a:masterClrMapping/>
  </p:clrMapOvr>
  <p:extLst>
    <p:ext uri="{DCECCB84-F9BA-43D5-87BE-67443E8EF086}">
      <p15:sldGuideLst xmlns:p15="http://schemas.microsoft.com/office/powerpoint/2012/main">
        <p15:guide id="1" pos="4072">
          <p15:clr>
            <a:srgbClr val="FBAE40"/>
          </p15:clr>
        </p15:guide>
        <p15:guide id="2" pos="361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4203-9788-8D42-9DC1-B12E31CA9FAB}"/>
              </a:ext>
            </a:extLst>
          </p:cNvPr>
          <p:cNvSpPr>
            <a:spLocks noGrp="1"/>
          </p:cNvSpPr>
          <p:nvPr>
            <p:ph type="title"/>
          </p:nvPr>
        </p:nvSpPr>
        <p:spPr/>
        <p:txBody>
          <a:bodyPr/>
          <a:lstStyle/>
          <a:p>
            <a:r>
              <a:rPr lang="nl-NL"/>
              <a:t>Klik om stijl te bewerken</a:t>
            </a:r>
            <a:endParaRPr lang="en-US" dirty="0"/>
          </a:p>
        </p:txBody>
      </p:sp>
      <p:sp>
        <p:nvSpPr>
          <p:cNvPr id="3" name="Date Placeholder 2">
            <a:extLst>
              <a:ext uri="{FF2B5EF4-FFF2-40B4-BE49-F238E27FC236}">
                <a16:creationId xmlns:a16="http://schemas.microsoft.com/office/drawing/2014/main" id="{CD284FE0-5D46-AC4C-87F4-4E70DF7FBAED}"/>
              </a:ext>
            </a:extLst>
          </p:cNvPr>
          <p:cNvSpPr>
            <a:spLocks noGrp="1"/>
          </p:cNvSpPr>
          <p:nvPr>
            <p:ph type="dt" sz="half" idx="10"/>
          </p:nvPr>
        </p:nvSpPr>
        <p:spPr/>
        <p:txBody>
          <a:bodyPr vert="horz" lIns="0" tIns="0" rIns="0" bIns="0" rtlCol="0" anchor="ctr"/>
          <a:lstStyle>
            <a:lvl1pPr>
              <a:defRPr lang="en-US" smtClean="0"/>
            </a:lvl1pPr>
          </a:lstStyle>
          <a:p>
            <a:fld id="{CDAFA5EE-5DA9-46C8-93D3-FBCFD40F1F9A}" type="datetime1">
              <a:rPr lang="en-US" smtClean="0"/>
              <a:t>5/13/2022</a:t>
            </a:fld>
            <a:endParaRPr lang="nl-NL"/>
          </a:p>
        </p:txBody>
      </p:sp>
      <p:sp>
        <p:nvSpPr>
          <p:cNvPr id="4" name="Footer Placeholder 3">
            <a:extLst>
              <a:ext uri="{FF2B5EF4-FFF2-40B4-BE49-F238E27FC236}">
                <a16:creationId xmlns:a16="http://schemas.microsoft.com/office/drawing/2014/main" id="{56E2B5ED-6ADC-CC4E-96CA-36DA42E85677}"/>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5" name="Slide Number Placeholder 4">
            <a:extLst>
              <a:ext uri="{FF2B5EF4-FFF2-40B4-BE49-F238E27FC236}">
                <a16:creationId xmlns:a16="http://schemas.microsoft.com/office/drawing/2014/main" id="{54C5759A-C4A7-FA4D-86A4-30D7C2FED8B4}"/>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8276176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5/13/2022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74672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5/13/2022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3" name="Tijdelijke aanduiding voor afbeelding 2">
            <a:extLst>
              <a:ext uri="{FF2B5EF4-FFF2-40B4-BE49-F238E27FC236}">
                <a16:creationId xmlns:a16="http://schemas.microsoft.com/office/drawing/2014/main" id="{BE155DE4-7223-4008-9868-54F08E6AE8EF}"/>
              </a:ext>
            </a:extLst>
          </p:cNvPr>
          <p:cNvSpPr>
            <a:spLocks noGrp="1"/>
          </p:cNvSpPr>
          <p:nvPr>
            <p:ph type="pic" sz="quarter" idx="13"/>
          </p:nvPr>
        </p:nvSpPr>
        <p:spPr>
          <a:xfrm>
            <a:off x="0" y="0"/>
            <a:ext cx="12192000" cy="6388894"/>
          </a:xfrm>
        </p:spPr>
        <p:txBody>
          <a:bodyPr/>
          <a:lstStyle/>
          <a:p>
            <a:r>
              <a:rPr lang="nl-NL"/>
              <a:t>Klik op het pictogram als u een afbeelding wilt toevoegen</a:t>
            </a:r>
          </a:p>
        </p:txBody>
      </p:sp>
    </p:spTree>
    <p:extLst>
      <p:ext uri="{BB962C8B-B14F-4D97-AF65-F5344CB8AC3E}">
        <p14:creationId xmlns:p14="http://schemas.microsoft.com/office/powerpoint/2010/main" val="255214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645151"/>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Afsluit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962940" y="1600181"/>
            <a:ext cx="6266120" cy="472361"/>
          </a:xfrm>
          <a:noFill/>
        </p:spPr>
        <p:txBody>
          <a:bodyPr wrap="none" bIns="108000"/>
          <a:lstStyle>
            <a:lvl1pPr algn="l">
              <a:defRPr sz="2000" b="0" i="0">
                <a:latin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p:nvPr>
        </p:nvSpPr>
        <p:spPr>
          <a:xfrm>
            <a:off x="2962940" y="2620927"/>
            <a:ext cx="6266120" cy="2860158"/>
          </a:xfrm>
        </p:spPr>
        <p:txBody>
          <a:bodyPr/>
          <a:lstStyle>
            <a:lvl1pPr marL="0" indent="0">
              <a:buClr>
                <a:schemeClr val="accent3"/>
              </a:buClr>
              <a:buNone/>
              <a:defRPr/>
            </a:lvl1pPr>
            <a:lvl2pPr marL="311150" indent="0">
              <a:buClr>
                <a:schemeClr val="accent3"/>
              </a:buClr>
              <a:buNone/>
              <a:defRPr/>
            </a:lvl2pPr>
            <a:lvl3pPr marL="627063" indent="0">
              <a:buClr>
                <a:schemeClr val="accent3"/>
              </a:buClr>
              <a:buNone/>
              <a:defRPr/>
            </a:lvl3pPr>
            <a:lvl4pPr marL="854075" indent="0">
              <a:buClr>
                <a:schemeClr val="accent3"/>
              </a:buClr>
              <a:buNone/>
              <a:defRPr/>
            </a:lvl4pPr>
            <a:lvl5pPr marL="1116012" indent="0">
              <a:buClr>
                <a:schemeClr val="accent3"/>
              </a:buClr>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pic>
        <p:nvPicPr>
          <p:cNvPr id="9" name="Picture 10">
            <a:extLst>
              <a:ext uri="{FF2B5EF4-FFF2-40B4-BE49-F238E27FC236}">
                <a16:creationId xmlns:a16="http://schemas.microsoft.com/office/drawing/2014/main" id="{F75076EE-A408-4A89-8436-575B4424CF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70328" y="420300"/>
            <a:ext cx="2656423" cy="1020548"/>
          </a:xfrm>
          <a:prstGeom prst="rect">
            <a:avLst/>
          </a:prstGeom>
        </p:spPr>
      </p:pic>
      <p:cxnSp>
        <p:nvCxnSpPr>
          <p:cNvPr id="14" name="Straight Connector 2">
            <a:extLst>
              <a:ext uri="{FF2B5EF4-FFF2-40B4-BE49-F238E27FC236}">
                <a16:creationId xmlns:a16="http://schemas.microsoft.com/office/drawing/2014/main" id="{B5E32A2F-5B74-41A0-BA70-A5AC2308FF18}"/>
              </a:ext>
            </a:extLst>
          </p:cNvPr>
          <p:cNvCxnSpPr>
            <a:cxnSpLocks/>
          </p:cNvCxnSpPr>
          <p:nvPr userDrawn="1"/>
        </p:nvCxnSpPr>
        <p:spPr>
          <a:xfrm>
            <a:off x="2992944" y="2241985"/>
            <a:ext cx="6206111"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1419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tx1"/>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DA0A26D7-EAE0-4F40-9761-FEB66032721C}"/>
              </a:ext>
            </a:extLst>
          </p:cNvPr>
          <p:cNvSpPr/>
          <p:nvPr userDrawn="1"/>
        </p:nvSpPr>
        <p:spPr>
          <a:xfrm>
            <a:off x="0" y="6394010"/>
            <a:ext cx="12192000" cy="463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Calibri Light" panose="020F0302020204030204" pitchFamily="34" charset="0"/>
            </a:endParaRPr>
          </a:p>
        </p:txBody>
      </p:sp>
      <p:sp>
        <p:nvSpPr>
          <p:cNvPr id="3" name="Rectangle 8">
            <a:extLst>
              <a:ext uri="{FF2B5EF4-FFF2-40B4-BE49-F238E27FC236}">
                <a16:creationId xmlns:a16="http://schemas.microsoft.com/office/drawing/2014/main" id="{28DA486A-833D-4A88-A0C9-C20EA8761E44}"/>
              </a:ext>
            </a:extLst>
          </p:cNvPr>
          <p:cNvSpPr/>
          <p:nvPr userDrawn="1"/>
        </p:nvSpPr>
        <p:spPr>
          <a:xfrm>
            <a:off x="0" y="6394010"/>
            <a:ext cx="12192000" cy="46398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pic>
        <p:nvPicPr>
          <p:cNvPr id="4" name="Picture 9">
            <a:extLst>
              <a:ext uri="{FF2B5EF4-FFF2-40B4-BE49-F238E27FC236}">
                <a16:creationId xmlns:a16="http://schemas.microsoft.com/office/drawing/2014/main" id="{146E8AD3-5DAE-4ECA-9598-FCBE0F8EDC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5" name="Straight Connector 10">
            <a:extLst>
              <a:ext uri="{FF2B5EF4-FFF2-40B4-BE49-F238E27FC236}">
                <a16:creationId xmlns:a16="http://schemas.microsoft.com/office/drawing/2014/main" id="{CD83047A-B1BA-45A6-A0EF-C65B2685AF9F}"/>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jdelijke aanduiding voor tekst 6">
            <a:extLst>
              <a:ext uri="{FF2B5EF4-FFF2-40B4-BE49-F238E27FC236}">
                <a16:creationId xmlns:a16="http://schemas.microsoft.com/office/drawing/2014/main" id="{E49CE37B-4D94-49CC-AF0E-FDEA9226AF17}"/>
              </a:ext>
            </a:extLst>
          </p:cNvPr>
          <p:cNvSpPr>
            <a:spLocks noGrp="1"/>
          </p:cNvSpPr>
          <p:nvPr>
            <p:ph type="body" sz="quarter" idx="10" hasCustomPrompt="1"/>
          </p:nvPr>
        </p:nvSpPr>
        <p:spPr>
          <a:xfrm>
            <a:off x="695326" y="1341437"/>
            <a:ext cx="10801350" cy="3807129"/>
          </a:xfrm>
        </p:spPr>
        <p:txBody>
          <a:bodyPr wrap="none">
            <a:noAutofit/>
          </a:bodyPr>
          <a:lstStyle>
            <a:lvl1pPr marL="0" indent="0" algn="ctr">
              <a:buNone/>
              <a:defRPr sz="8800" b="0" i="0">
                <a:solidFill>
                  <a:schemeClr val="bg1"/>
                </a:solidFill>
                <a:latin typeface="Calibri" panose="020F0502020204030204" pitchFamily="34" charset="0"/>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nl-NL" dirty="0"/>
              <a:t>Quote</a:t>
            </a:r>
          </a:p>
        </p:txBody>
      </p:sp>
    </p:spTree>
    <p:extLst>
      <p:ext uri="{BB962C8B-B14F-4D97-AF65-F5344CB8AC3E}">
        <p14:creationId xmlns:p14="http://schemas.microsoft.com/office/powerpoint/2010/main" val="127062299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4308143" y="3802796"/>
            <a:ext cx="3575714" cy="834153"/>
          </a:xfrm>
        </p:spPr>
        <p:txBody>
          <a:bodyPr>
            <a:normAutofit/>
          </a:bodyPr>
          <a:lstStyle>
            <a:lvl1pPr marL="0" indent="0" algn="ctr">
              <a:lnSpc>
                <a:spcPct val="100000"/>
              </a:lnSpc>
              <a:spcBef>
                <a:spcPts val="0"/>
              </a:spcBef>
              <a:buNone/>
              <a:defRPr sz="1600" baseline="0">
                <a:solidFill>
                  <a:schemeClr val="tx1"/>
                </a:solidFill>
                <a:latin typeface="+mn-lt"/>
                <a:ea typeface="Open Sans Light" panose="020B0604020202020204" charset="0"/>
                <a:cs typeface="Open Sans Light" panose="020B060402020202020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Naam van de </a:t>
            </a:r>
            <a:r>
              <a:rPr lang="en-US" dirty="0" err="1"/>
              <a:t>presentator</a:t>
            </a:r>
            <a:r>
              <a:rPr lang="en-US" dirty="0"/>
              <a:t> met </a:t>
            </a:r>
            <a:r>
              <a:rPr lang="en-US" dirty="0" err="1"/>
              <a:t>daaronder</a:t>
            </a:r>
            <a:r>
              <a:rPr lang="en-US" dirty="0"/>
              <a:t> de datum</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3186332"/>
            <a:ext cx="10801350" cy="421866"/>
          </a:xfrm>
          <a:noFill/>
        </p:spPr>
        <p:txBody>
          <a:bodyPr vert="horz" lIns="0" tIns="28800" rIns="0" bIns="0" rtlCol="0" anchor="ctr">
            <a:noAutofit/>
          </a:bodyPr>
          <a:lstStyle>
            <a:lvl1pPr>
              <a:defRPr lang="en-US" dirty="0"/>
            </a:lvl1pPr>
          </a:lstStyle>
          <a:p>
            <a:pPr lvl="0"/>
            <a:r>
              <a:rPr lang="en-US" dirty="0" err="1"/>
              <a:t>Titel</a:t>
            </a:r>
            <a:r>
              <a:rPr lang="en-US" dirty="0"/>
              <a:t> met </a:t>
            </a:r>
            <a:r>
              <a:rPr lang="en-US" dirty="0" err="1"/>
              <a:t>eerste</a:t>
            </a:r>
            <a:r>
              <a:rPr lang="en-US" dirty="0"/>
              <a:t> </a:t>
            </a:r>
            <a:r>
              <a:rPr lang="en-US" dirty="0" err="1"/>
              <a:t>tekst</a:t>
            </a:r>
            <a:r>
              <a:rPr lang="en-US" dirty="0"/>
              <a:t> </a:t>
            </a:r>
            <a:r>
              <a:rPr lang="en-US" dirty="0" err="1"/>
              <a:t>donker</a:t>
            </a:r>
            <a:r>
              <a:rPr lang="en-US" dirty="0"/>
              <a:t>, </a:t>
            </a:r>
            <a:r>
              <a:rPr lang="en-US" dirty="0" err="1"/>
              <a:t>tweede</a:t>
            </a:r>
            <a:r>
              <a:rPr lang="en-US" dirty="0"/>
              <a:t> </a:t>
            </a:r>
            <a:r>
              <a:rPr lang="en-US" dirty="0" err="1"/>
              <a:t>tekst</a:t>
            </a:r>
            <a:r>
              <a:rPr lang="en-US" dirty="0"/>
              <a:t> </a:t>
            </a:r>
            <a:r>
              <a:rPr lang="en-US" dirty="0" err="1"/>
              <a:t>lichter</a:t>
            </a:r>
            <a:endParaRPr lang="en-US" dirty="0"/>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6C952479-DC96-4BDD-A11C-552B9625E58D}" type="datetime1">
              <a:rPr lang="en-US" smtClean="0"/>
              <a:pPr/>
              <a:t>5/13/2022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lang="en-US"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pPr/>
              <a:t>‹nr.›</a:t>
            </a:fld>
            <a:endParaRPr lang="en-US" dirty="0"/>
          </a:p>
        </p:txBody>
      </p:sp>
      <p:cxnSp>
        <p:nvCxnSpPr>
          <p:cNvPr id="14" name="Straight Connector 18">
            <a:extLst>
              <a:ext uri="{FF2B5EF4-FFF2-40B4-BE49-F238E27FC236}">
                <a16:creationId xmlns:a16="http://schemas.microsoft.com/office/drawing/2014/main" id="{6A09D83C-628E-4607-9949-FCA73DE982DF}"/>
              </a:ext>
            </a:extLst>
          </p:cNvPr>
          <p:cNvCxnSpPr/>
          <p:nvPr userDrawn="1"/>
        </p:nvCxnSpPr>
        <p:spPr>
          <a:xfrm>
            <a:off x="2981325" y="2203154"/>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pic>
        <p:nvPicPr>
          <p:cNvPr id="15" name="Picture 15">
            <a:extLst>
              <a:ext uri="{FF2B5EF4-FFF2-40B4-BE49-F238E27FC236}">
                <a16:creationId xmlns:a16="http://schemas.microsoft.com/office/drawing/2014/main" id="{13393A3D-2333-43E2-8DFF-EE0BDA65A6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480272" y="1622663"/>
            <a:ext cx="1150303" cy="1150303"/>
          </a:xfrm>
          <a:prstGeom prst="rect">
            <a:avLst/>
          </a:prstGeom>
        </p:spPr>
      </p:pic>
      <p:pic>
        <p:nvPicPr>
          <p:cNvPr id="19" name="Picture 16">
            <a:extLst>
              <a:ext uri="{FF2B5EF4-FFF2-40B4-BE49-F238E27FC236}">
                <a16:creationId xmlns:a16="http://schemas.microsoft.com/office/drawing/2014/main" id="{41F01112-F57A-449A-91B1-E798A8344AD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559132" y="1622663"/>
            <a:ext cx="1150303" cy="1150303"/>
          </a:xfrm>
          <a:prstGeom prst="rect">
            <a:avLst/>
          </a:prstGeom>
        </p:spPr>
      </p:pic>
      <p:pic>
        <p:nvPicPr>
          <p:cNvPr id="22" name="Picture 12">
            <a:extLst>
              <a:ext uri="{FF2B5EF4-FFF2-40B4-BE49-F238E27FC236}">
                <a16:creationId xmlns:a16="http://schemas.microsoft.com/office/drawing/2014/main" id="{9D991CCE-5949-4252-9C70-89AF553D74C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Tree>
    <p:extLst>
      <p:ext uri="{BB962C8B-B14F-4D97-AF65-F5344CB8AC3E}">
        <p14:creationId xmlns:p14="http://schemas.microsoft.com/office/powerpoint/2010/main" val="21517613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3330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tIns="28800" bIns="0"/>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dirty="0">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0585512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_Title and Content_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9"/>
            <a:ext cx="5035625"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6" y="1341438"/>
            <a:ext cx="5040061"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2088566"/>
            <a:ext cx="503562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6461302" y="1341438"/>
            <a:ext cx="503512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910910"/>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tandaard tekstslid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p:txBody>
          <a:bodyPr/>
          <a:lstStyle>
            <a:lvl1pPr>
              <a:defRPr b="0" i="0">
                <a:latin typeface="Calibri Light" panose="020F0302020204030204" pitchFamily="34" charset="0"/>
              </a:defRPr>
            </a:lvl1pPr>
          </a:lstStyle>
          <a:p>
            <a:endParaRPr lang="nl-NL"/>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588120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Afsluiting">
    <p:spTree>
      <p:nvGrpSpPr>
        <p:cNvPr id="1" name=""/>
        <p:cNvGrpSpPr/>
        <p:nvPr/>
      </p:nvGrpSpPr>
      <p:grpSpPr>
        <a:xfrm>
          <a:off x="0" y="0"/>
          <a:ext cx="0" cy="0"/>
          <a:chOff x="0" y="0"/>
          <a:chExt cx="0" cy="0"/>
        </a:xfrm>
      </p:grpSpPr>
      <p:sp>
        <p:nvSpPr>
          <p:cNvPr id="31" name="Rectangle 8">
            <a:extLst>
              <a:ext uri="{FF2B5EF4-FFF2-40B4-BE49-F238E27FC236}">
                <a16:creationId xmlns:a16="http://schemas.microsoft.com/office/drawing/2014/main" id="{87E16734-C294-4BAE-96FF-538C09A6C1D7}"/>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33" name="Straight Connector 10">
            <a:extLst>
              <a:ext uri="{FF2B5EF4-FFF2-40B4-BE49-F238E27FC236}">
                <a16:creationId xmlns:a16="http://schemas.microsoft.com/office/drawing/2014/main" id="{01E7E6A6-0941-4D9A-8B56-596729CA9EB5}"/>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3">
            <a:extLst>
              <a:ext uri="{FF2B5EF4-FFF2-40B4-BE49-F238E27FC236}">
                <a16:creationId xmlns:a16="http://schemas.microsoft.com/office/drawing/2014/main" id="{23A5415B-E1BA-41E3-A115-CCA7D4C70515}"/>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5" name="Tijdelijke aanduiding voor voettekst 4">
            <a:extLst>
              <a:ext uri="{FF2B5EF4-FFF2-40B4-BE49-F238E27FC236}">
                <a16:creationId xmlns:a16="http://schemas.microsoft.com/office/drawing/2014/main" id="{5288297E-A9E6-4A4B-BE95-948DD66A8756}"/>
              </a:ext>
            </a:extLst>
          </p:cNvPr>
          <p:cNvSpPr>
            <a:spLocks noGrp="1"/>
          </p:cNvSpPr>
          <p:nvPr>
            <p:ph type="ftr" sz="quarter" idx="11"/>
          </p:nvPr>
        </p:nvSpPr>
        <p:spPr/>
        <p:txBody>
          <a:bodyPr/>
          <a:lstStyle>
            <a:lvl1pPr>
              <a:defRPr b="0" i="0">
                <a:latin typeface="Calibri Light" panose="020F0302020204030204" pitchFamily="34" charset="0"/>
              </a:defRPr>
            </a:lvl1pPr>
          </a:lstStyle>
          <a:p>
            <a:endParaRPr lang="nl-NL"/>
          </a:p>
        </p:txBody>
      </p:sp>
      <p:sp>
        <p:nvSpPr>
          <p:cNvPr id="6" name="Tijdelijke aanduiding voor dianummer 5">
            <a:extLst>
              <a:ext uri="{FF2B5EF4-FFF2-40B4-BE49-F238E27FC236}">
                <a16:creationId xmlns:a16="http://schemas.microsoft.com/office/drawing/2014/main" id="{089C2F50-C461-426F-A6E7-20A2CEAF1B18}"/>
              </a:ext>
            </a:extLst>
          </p:cNvPr>
          <p:cNvSpPr>
            <a:spLocks noGrp="1"/>
          </p:cNvSpPr>
          <p:nvPr>
            <p:ph type="sldNum" sz="quarter" idx="12"/>
          </p:nvPr>
        </p:nvSpPr>
        <p:spPr/>
        <p:txBody>
          <a:bodyPr/>
          <a:lstStyle/>
          <a:p>
            <a:fld id="{F9DE7F4B-6E11-487C-9B28-4934A04645A5}" type="slidenum">
              <a:rPr lang="nl-NL" smtClean="0"/>
              <a:t>‹nr.›</a:t>
            </a:fld>
            <a:endParaRPr lang="nl-NL"/>
          </a:p>
        </p:txBody>
      </p:sp>
      <p:pic>
        <p:nvPicPr>
          <p:cNvPr id="11" name="Picture 12">
            <a:extLst>
              <a:ext uri="{FF2B5EF4-FFF2-40B4-BE49-F238E27FC236}">
                <a16:creationId xmlns:a16="http://schemas.microsoft.com/office/drawing/2014/main" id="{E91BDF7A-6523-41B2-88C3-960AD4F067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
        <p:nvSpPr>
          <p:cNvPr id="16" name="Title 1">
            <a:extLst>
              <a:ext uri="{FF2B5EF4-FFF2-40B4-BE49-F238E27FC236}">
                <a16:creationId xmlns:a16="http://schemas.microsoft.com/office/drawing/2014/main" id="{DF3D5290-631F-8E4D-8038-8152DC4A7859}"/>
              </a:ext>
            </a:extLst>
          </p:cNvPr>
          <p:cNvSpPr txBox="1">
            <a:spLocks/>
          </p:cNvSpPr>
          <p:nvPr userDrawn="1"/>
        </p:nvSpPr>
        <p:spPr>
          <a:xfrm>
            <a:off x="695325" y="3180939"/>
            <a:ext cx="10801350" cy="437866"/>
          </a:xfrm>
          <a:prstGeom prst="rect">
            <a:avLst/>
          </a:prstGeom>
        </p:spPr>
        <p:txBody>
          <a:bodyPr/>
          <a:lstStyle>
            <a:lvl1pPr algn="ctr" defTabSz="914400" rtl="0" eaLnBrk="1" latinLnBrk="0" hangingPunct="1">
              <a:lnSpc>
                <a:spcPct val="90000"/>
              </a:lnSpc>
              <a:spcBef>
                <a:spcPct val="0"/>
              </a:spcBef>
              <a:buNone/>
              <a:defRPr sz="2400" b="1" kern="1200">
                <a:solidFill>
                  <a:schemeClr val="tx2"/>
                </a:solidFill>
                <a:latin typeface="+mj-lt"/>
                <a:ea typeface="+mj-ea"/>
                <a:cs typeface="+mj-cs"/>
              </a:defRPr>
            </a:lvl1pPr>
          </a:lstStyle>
          <a:p>
            <a:r>
              <a:rPr lang="en-US" b="0" i="0" dirty="0" err="1">
                <a:latin typeface="Calibri Light" panose="020F0302020204030204" pitchFamily="34" charset="0"/>
              </a:rPr>
              <a:t>npres.nl</a:t>
            </a:r>
            <a:endParaRPr lang="en-US" b="0" i="0" dirty="0">
              <a:latin typeface="Calibri Light" panose="020F0302020204030204" pitchFamily="34" charset="0"/>
            </a:endParaRPr>
          </a:p>
        </p:txBody>
      </p:sp>
      <p:cxnSp>
        <p:nvCxnSpPr>
          <p:cNvPr id="17" name="Rechte verbindingslijn 11">
            <a:extLst>
              <a:ext uri="{FF2B5EF4-FFF2-40B4-BE49-F238E27FC236}">
                <a16:creationId xmlns:a16="http://schemas.microsoft.com/office/drawing/2014/main" id="{A4E04554-4815-EC46-928C-E21BC0C041B1}"/>
              </a:ext>
            </a:extLst>
          </p:cNvPr>
          <p:cNvCxnSpPr>
            <a:cxnSpLocks/>
          </p:cNvCxnSpPr>
          <p:nvPr userDrawn="1"/>
        </p:nvCxnSpPr>
        <p:spPr>
          <a:xfrm>
            <a:off x="4224669" y="3021914"/>
            <a:ext cx="3742661" cy="0"/>
          </a:xfrm>
          <a:prstGeom prst="line">
            <a:avLst/>
          </a:prstGeom>
          <a:ln w="12700" cap="rnd">
            <a:solidFill>
              <a:schemeClr val="accent1"/>
            </a:solidFill>
            <a:prstDash val="dash"/>
            <a:round/>
          </a:ln>
        </p:spPr>
        <p:style>
          <a:lnRef idx="1">
            <a:schemeClr val="accent1"/>
          </a:lnRef>
          <a:fillRef idx="0">
            <a:schemeClr val="accent1"/>
          </a:fillRef>
          <a:effectRef idx="0">
            <a:schemeClr val="accent1"/>
          </a:effectRef>
          <a:fontRef idx="minor">
            <a:schemeClr val="tx1"/>
          </a:fontRef>
        </p:style>
      </p:cxnSp>
      <p:pic>
        <p:nvPicPr>
          <p:cNvPr id="18" name="Picture 3">
            <a:extLst>
              <a:ext uri="{FF2B5EF4-FFF2-40B4-BE49-F238E27FC236}">
                <a16:creationId xmlns:a16="http://schemas.microsoft.com/office/drawing/2014/main" id="{50294A39-C0FF-414B-A70F-6898AD1B74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0088" y="1705295"/>
            <a:ext cx="3051822" cy="1172451"/>
          </a:xfrm>
          <a:prstGeom prst="rect">
            <a:avLst/>
          </a:prstGeom>
        </p:spPr>
      </p:pic>
      <p:pic>
        <p:nvPicPr>
          <p:cNvPr id="19" name="Picture 9">
            <a:extLst>
              <a:ext uri="{FF2B5EF4-FFF2-40B4-BE49-F238E27FC236}">
                <a16:creationId xmlns:a16="http://schemas.microsoft.com/office/drawing/2014/main" id="{0F0D7F8E-9ADD-2C4E-AE70-93AF1E93861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20" name="Picture 19">
            <a:extLst>
              <a:ext uri="{FF2B5EF4-FFF2-40B4-BE49-F238E27FC236}">
                <a16:creationId xmlns:a16="http://schemas.microsoft.com/office/drawing/2014/main" id="{94C33DC0-50CB-BA4C-ACA3-3561D389854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1426905864"/>
      </p:ext>
    </p:extLst>
  </p:cSld>
  <p:clrMapOvr>
    <a:masterClrMapping/>
  </p:clrMapOvr>
  <p:extLst>
    <p:ext uri="{DCECCB84-F9BA-43D5-87BE-67443E8EF086}">
      <p15:sldGuideLst xmlns:p15="http://schemas.microsoft.com/office/powerpoint/2012/main">
        <p15:guide id="1" orient="horz" pos="2682">
          <p15:clr>
            <a:srgbClr val="FBAE40"/>
          </p15:clr>
        </p15:guide>
        <p15:guide id="2" pos="3840">
          <p15:clr>
            <a:srgbClr val="FBAE40"/>
          </p15:clr>
        </p15:guide>
        <p15:guide id="3" pos="1958">
          <p15:clr>
            <a:srgbClr val="FBAE40"/>
          </p15:clr>
        </p15:guide>
        <p15:guide id="4" pos="572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79FA1-4A15-4D7E-81F8-BCEF493CFD1A}"/>
              </a:ext>
            </a:extLst>
          </p:cNvPr>
          <p:cNvSpPr>
            <a:spLocks noGrp="1"/>
          </p:cNvSpPr>
          <p:nvPr>
            <p:ph type="ctrTitle" hasCustomPrompt="1"/>
          </p:nvPr>
        </p:nvSpPr>
        <p:spPr>
          <a:xfrm>
            <a:off x="2070552" y="3742735"/>
            <a:ext cx="7816663" cy="791997"/>
          </a:xfrm>
          <a:noFill/>
        </p:spPr>
        <p:txBody>
          <a:bodyPr anchor="ctr" anchorCtr="0"/>
          <a:lstStyle>
            <a:lvl1pPr algn="ctr">
              <a:defRPr sz="2800"/>
            </a:lvl1pPr>
          </a:lstStyle>
          <a:p>
            <a:r>
              <a:rPr lang="en-US" dirty="0" err="1"/>
              <a:t>Noordelijke</a:t>
            </a:r>
            <a:r>
              <a:rPr lang="en-US" dirty="0"/>
              <a:t> RES-</a:t>
            </a:r>
            <a:r>
              <a:rPr lang="en-US" dirty="0" err="1"/>
              <a:t>en</a:t>
            </a:r>
            <a:endParaRPr lang="nl-NL" dirty="0"/>
          </a:p>
        </p:txBody>
      </p:sp>
      <p:sp>
        <p:nvSpPr>
          <p:cNvPr id="3" name="Ondertitel 2">
            <a:extLst>
              <a:ext uri="{FF2B5EF4-FFF2-40B4-BE49-F238E27FC236}">
                <a16:creationId xmlns:a16="http://schemas.microsoft.com/office/drawing/2014/main" id="{CD172DB1-0A41-404C-8E65-97E6546EB6C3}"/>
              </a:ext>
            </a:extLst>
          </p:cNvPr>
          <p:cNvSpPr>
            <a:spLocks noGrp="1"/>
          </p:cNvSpPr>
          <p:nvPr>
            <p:ph type="subTitle" idx="1"/>
          </p:nvPr>
        </p:nvSpPr>
        <p:spPr>
          <a:xfrm>
            <a:off x="2070552" y="4662112"/>
            <a:ext cx="7816663" cy="736386"/>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Tijdelijke aanduiding voor datum 3">
            <a:extLst>
              <a:ext uri="{FF2B5EF4-FFF2-40B4-BE49-F238E27FC236}">
                <a16:creationId xmlns:a16="http://schemas.microsoft.com/office/drawing/2014/main" id="{23A5415B-E1BA-41E3-A115-CCA7D4C70515}"/>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5" name="Tijdelijke aanduiding voor voettekst 4">
            <a:extLst>
              <a:ext uri="{FF2B5EF4-FFF2-40B4-BE49-F238E27FC236}">
                <a16:creationId xmlns:a16="http://schemas.microsoft.com/office/drawing/2014/main" id="{5288297E-A9E6-4A4B-BE95-948DD66A8756}"/>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089C2F50-C461-426F-A6E7-20A2CEAF1B18}"/>
              </a:ext>
            </a:extLst>
          </p:cNvPr>
          <p:cNvSpPr>
            <a:spLocks noGrp="1"/>
          </p:cNvSpPr>
          <p:nvPr>
            <p:ph type="sldNum" sz="quarter" idx="12"/>
          </p:nvPr>
        </p:nvSpPr>
        <p:spPr/>
        <p:txBody>
          <a:bodyPr/>
          <a:lstStyle/>
          <a:p>
            <a:fld id="{F9DE7F4B-6E11-487C-9B28-4934A04645A5}" type="slidenum">
              <a:rPr lang="nl-NL" smtClean="0"/>
              <a:t>‹nr.›</a:t>
            </a:fld>
            <a:endParaRPr lang="nl-NL"/>
          </a:p>
        </p:txBody>
      </p:sp>
      <p:cxnSp>
        <p:nvCxnSpPr>
          <p:cNvPr id="8" name="Straight Connector 1">
            <a:extLst>
              <a:ext uri="{FF2B5EF4-FFF2-40B4-BE49-F238E27FC236}">
                <a16:creationId xmlns:a16="http://schemas.microsoft.com/office/drawing/2014/main" id="{DA170501-4914-4621-BC51-0ADD6078EF82}"/>
              </a:ext>
            </a:extLst>
          </p:cNvPr>
          <p:cNvCxnSpPr/>
          <p:nvPr userDrawn="1"/>
        </p:nvCxnSpPr>
        <p:spPr>
          <a:xfrm>
            <a:off x="2981325" y="2840032"/>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824E5BC-F25F-024B-8272-73B10FA6A630}"/>
              </a:ext>
            </a:extLst>
          </p:cNvPr>
          <p:cNvSpPr txBox="1"/>
          <p:nvPr userDrawn="1"/>
        </p:nvSpPr>
        <p:spPr>
          <a:xfrm>
            <a:off x="1852612" y="6552709"/>
            <a:ext cx="8486775" cy="153888"/>
          </a:xfrm>
          <a:prstGeom prst="rect">
            <a:avLst/>
          </a:prstGeom>
          <a:noFill/>
        </p:spPr>
        <p:txBody>
          <a:bodyPr wrap="square" lIns="0" tIns="0" rIns="0" bIns="0" rtlCol="0">
            <a:spAutoFit/>
          </a:bodyPr>
          <a:lstStyle/>
          <a:p>
            <a:pPr algn="ctr"/>
            <a:r>
              <a:rPr lang="en-US" sz="1000" b="0" i="0" dirty="0">
                <a:solidFill>
                  <a:schemeClr val="tx2"/>
                </a:solidFill>
                <a:latin typeface="Calibri Light" panose="020F0302020204030204" pitchFamily="34" charset="0"/>
              </a:rPr>
              <a:t>Het </a:t>
            </a:r>
            <a:r>
              <a:rPr lang="en-US" sz="1000" b="0" i="0" dirty="0">
                <a:solidFill>
                  <a:schemeClr val="tx2"/>
                </a:solidFill>
                <a:latin typeface="Calibri" panose="020F0502020204030204" pitchFamily="34" charset="0"/>
              </a:rPr>
              <a:t>Expertise Centrum </a:t>
            </a:r>
            <a:r>
              <a:rPr lang="en-US" sz="1000" b="0" i="0" dirty="0" err="1">
                <a:solidFill>
                  <a:schemeClr val="tx2"/>
                </a:solidFill>
                <a:latin typeface="Calibri" panose="020F0502020204030204" pitchFamily="34" charset="0"/>
              </a:rPr>
              <a:t>Warmte</a:t>
            </a:r>
            <a:r>
              <a:rPr lang="en-US" sz="1000" b="0" i="0" dirty="0">
                <a:solidFill>
                  <a:schemeClr val="tx2"/>
                </a:solidFill>
                <a:latin typeface="Calibri" panose="020F0502020204030204" pitchFamily="34" charset="0"/>
              </a:rPr>
              <a:t> </a:t>
            </a:r>
            <a:r>
              <a:rPr lang="en-US" sz="1000" b="0" i="0" dirty="0">
                <a:solidFill>
                  <a:schemeClr val="tx2"/>
                </a:solidFill>
                <a:latin typeface="Calibri Light" panose="020F0302020204030204" pitchFamily="34" charset="0"/>
              </a:rPr>
              <a:t>is een initiatief van de Sectortafel Gebouwde Omgeving van het Klimaatakkoord.</a:t>
            </a:r>
          </a:p>
        </p:txBody>
      </p:sp>
      <p:pic>
        <p:nvPicPr>
          <p:cNvPr id="17" name="Picture 3">
            <a:extLst>
              <a:ext uri="{FF2B5EF4-FFF2-40B4-BE49-F238E27FC236}">
                <a16:creationId xmlns:a16="http://schemas.microsoft.com/office/drawing/2014/main" id="{E7FE988A-CAC1-5142-AFDF-3782DD35B0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19580" y="797953"/>
            <a:ext cx="2552838" cy="980751"/>
          </a:xfrm>
          <a:prstGeom prst="rect">
            <a:avLst/>
          </a:prstGeom>
        </p:spPr>
      </p:pic>
      <p:sp>
        <p:nvSpPr>
          <p:cNvPr id="19" name="Rectangle 8">
            <a:extLst>
              <a:ext uri="{FF2B5EF4-FFF2-40B4-BE49-F238E27FC236}">
                <a16:creationId xmlns:a16="http://schemas.microsoft.com/office/drawing/2014/main" id="{1F30E06F-8426-7849-A492-8590475527F3}"/>
              </a:ext>
            </a:extLst>
          </p:cNvPr>
          <p:cNvSpPr/>
          <p:nvPr userDrawn="1"/>
        </p:nvSpPr>
        <p:spPr>
          <a:xfrm>
            <a:off x="0" y="6394010"/>
            <a:ext cx="12192000" cy="47236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pic>
        <p:nvPicPr>
          <p:cNvPr id="20" name="Picture 9">
            <a:extLst>
              <a:ext uri="{FF2B5EF4-FFF2-40B4-BE49-F238E27FC236}">
                <a16:creationId xmlns:a16="http://schemas.microsoft.com/office/drawing/2014/main" id="{08E03D45-8C71-1644-8D51-B275A960BD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22" name="Straight Connector 10">
            <a:extLst>
              <a:ext uri="{FF2B5EF4-FFF2-40B4-BE49-F238E27FC236}">
                <a16:creationId xmlns:a16="http://schemas.microsoft.com/office/drawing/2014/main" id="{BE5F231B-634F-4F45-8D21-2481AC1DA906}"/>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13CD600-F7F3-E441-8ED3-090CA0FBC9C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pic>
        <p:nvPicPr>
          <p:cNvPr id="23" name="Picture 4">
            <a:extLst>
              <a:ext uri="{FF2B5EF4-FFF2-40B4-BE49-F238E27FC236}">
                <a16:creationId xmlns:a16="http://schemas.microsoft.com/office/drawing/2014/main" id="{E82B9778-542E-2347-A8F2-5A9D0C723F80}"/>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58228" y="2251064"/>
            <a:ext cx="1222650" cy="12251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AC289639-C60D-B241-9C82-D86265E820F3}"/>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6476210" y="2251064"/>
            <a:ext cx="1177936" cy="1177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459149"/>
      </p:ext>
    </p:extLst>
  </p:cSld>
  <p:clrMapOvr>
    <a:masterClrMapping/>
  </p:clrMapOvr>
  <p:extLst>
    <p:ext uri="{DCECCB84-F9BA-43D5-87BE-67443E8EF086}">
      <p15:sldGuideLst xmlns:p15="http://schemas.microsoft.com/office/powerpoint/2012/main">
        <p15:guide id="1" orient="horz" pos="268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tandaard tekstslid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5396609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en graphic">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1341439"/>
            <a:ext cx="10801350" cy="2087561"/>
          </a:xfrm>
        </p:spPr>
        <p:txBody>
          <a:bodyPr/>
          <a:lstStyle>
            <a:lvl1pPr marL="381000" indent="-403225">
              <a:lnSpc>
                <a:spcPct val="100000"/>
              </a:lnSpc>
              <a:buFont typeface="+mj-lt"/>
              <a:buAutoNum type="arabicPeriod"/>
              <a:defRPr sz="2400" b="0" i="0">
                <a:latin typeface="Calibri" panose="020F0502020204030204" pitchFamily="34" charset="0"/>
              </a:defRPr>
            </a:lvl1pPr>
            <a:lvl2pPr marL="717550" indent="-358775">
              <a:lnSpc>
                <a:spcPct val="100000"/>
              </a:lnSpc>
              <a:buFont typeface="+mj-lt"/>
              <a:buAutoNum type="arabicPeriod"/>
              <a:defRPr sz="2200"/>
            </a:lvl2pPr>
            <a:lvl3pPr marL="1074738" indent="-357188">
              <a:lnSpc>
                <a:spcPct val="100000"/>
              </a:lnSpc>
              <a:buFont typeface="+mj-lt"/>
              <a:buAutoNum type="arabicPeriod"/>
              <a:defRPr sz="2000"/>
            </a:lvl3pPr>
            <a:lvl4pPr marL="1346200" indent="-271463">
              <a:lnSpc>
                <a:spcPct val="100000"/>
              </a:lnSpc>
              <a:buFont typeface="+mj-lt"/>
              <a:buAutoNum type="arabicPeriod"/>
              <a:defRPr/>
            </a:lvl4pPr>
            <a:lvl5pPr marL="1616075" indent="-269875">
              <a:lnSpc>
                <a:spcPct val="100000"/>
              </a:lnSpc>
              <a:buFont typeface="+mj-lt"/>
              <a:buAutoNum type="arabicPeriod"/>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SmartArt 8">
            <a:extLst>
              <a:ext uri="{FF2B5EF4-FFF2-40B4-BE49-F238E27FC236}">
                <a16:creationId xmlns:a16="http://schemas.microsoft.com/office/drawing/2014/main" id="{7368748C-00C3-4749-8F7E-85929850892F}"/>
              </a:ext>
            </a:extLst>
          </p:cNvPr>
          <p:cNvSpPr>
            <a:spLocks noGrp="1"/>
          </p:cNvSpPr>
          <p:nvPr>
            <p:ph type="dgm" sz="quarter" idx="13"/>
          </p:nvPr>
        </p:nvSpPr>
        <p:spPr>
          <a:xfrm>
            <a:off x="695325" y="3605213"/>
            <a:ext cx="10801350" cy="2308225"/>
          </a:xfrm>
        </p:spPr>
        <p:txBody>
          <a:bodyPr/>
          <a:lstStyle/>
          <a:p>
            <a:r>
              <a:rPr lang="nl-NL"/>
              <a:t>Klik op het pictogram om een SmartArt-graphic toe te voegen</a:t>
            </a:r>
          </a:p>
        </p:txBody>
      </p:sp>
    </p:spTree>
    <p:extLst>
      <p:ext uri="{BB962C8B-B14F-4D97-AF65-F5344CB8AC3E}">
        <p14:creationId xmlns:p14="http://schemas.microsoft.com/office/powerpoint/2010/main" val="39387011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ccenttext en subtext">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4852554"/>
            <a:ext cx="10801350" cy="1060883"/>
          </a:xfrm>
        </p:spPr>
        <p:txBody>
          <a:bodyPr/>
          <a:lstStyle>
            <a:lvl1pPr marL="0" indent="0" algn="ctr">
              <a:buNone/>
              <a:defRPr sz="1800"/>
            </a:lvl1pPr>
            <a:lvl2pPr marL="0" indent="0" algn="ctr">
              <a:buNone/>
              <a:defRPr sz="1600"/>
            </a:lvl2pPr>
            <a:lvl3pPr marL="0" indent="0" algn="ctr">
              <a:buNone/>
              <a:defRPr sz="1400"/>
            </a:lvl3pPr>
            <a:lvl4pPr marL="0" indent="0" algn="ctr">
              <a:buNone/>
              <a:defRPr sz="1200"/>
            </a:lvl4pPr>
            <a:lvl5pPr marL="0" indent="0" algn="ctr">
              <a:buNone/>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0" name="Tijdelijke aanduiding voor tekst 9">
            <a:extLst>
              <a:ext uri="{FF2B5EF4-FFF2-40B4-BE49-F238E27FC236}">
                <a16:creationId xmlns:a16="http://schemas.microsoft.com/office/drawing/2014/main" id="{AE5F1D25-ADD7-463A-B588-D926CC5ACFAE}"/>
              </a:ext>
            </a:extLst>
          </p:cNvPr>
          <p:cNvSpPr>
            <a:spLocks noGrp="1"/>
          </p:cNvSpPr>
          <p:nvPr>
            <p:ph type="body" sz="quarter" idx="13"/>
          </p:nvPr>
        </p:nvSpPr>
        <p:spPr>
          <a:xfrm>
            <a:off x="695325" y="1341437"/>
            <a:ext cx="10801350" cy="2794137"/>
          </a:xfrm>
        </p:spPr>
        <p:txBody>
          <a:bodyPr anchor="ctr" anchorCtr="0"/>
          <a:lstStyle>
            <a:lvl1pPr marL="0" indent="0" algn="ctr">
              <a:buNone/>
              <a:defRPr sz="2800" b="0" i="0">
                <a:latin typeface="Calibri Light" panose="020F0302020204030204" pitchFamily="34" charset="0"/>
              </a:defRPr>
            </a:lvl1pPr>
            <a:lvl2pPr marL="314325" indent="0" algn="ctr">
              <a:buNone/>
              <a:defRPr/>
            </a:lvl2pPr>
            <a:lvl3pPr marL="627062" indent="0" algn="ctr">
              <a:buNone/>
              <a:defRPr/>
            </a:lvl3pPr>
            <a:lvl4pPr marL="852487" indent="0" algn="ctr">
              <a:buNone/>
              <a:defRPr/>
            </a:lvl4pPr>
            <a:lvl5pPr marL="1117600" indent="0" algn="ctr">
              <a:buNone/>
              <a:defRPr/>
            </a:lvl5pPr>
          </a:lstStyle>
          <a:p>
            <a:pPr lvl="0"/>
            <a:r>
              <a:rPr lang="nl-NL" dirty="0"/>
              <a:t>Klikken om de tekststijl van het model te bewerken</a:t>
            </a:r>
          </a:p>
        </p:txBody>
      </p:sp>
    </p:spTree>
    <p:extLst>
      <p:ext uri="{BB962C8B-B14F-4D97-AF65-F5344CB8AC3E}">
        <p14:creationId xmlns:p14="http://schemas.microsoft.com/office/powerpoint/2010/main" val="34232590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el en activiteit gecentreerd">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2215561"/>
            <a:ext cx="10801350" cy="3697877"/>
          </a:xfrm>
        </p:spPr>
        <p:txBody>
          <a:bodyPr/>
          <a:lstStyle>
            <a:lvl1pPr marL="0" indent="0" algn="ctr">
              <a:buNone/>
              <a:defRPr/>
            </a:lvl1pPr>
            <a:lvl2pPr marL="0" indent="0" algn="ctr">
              <a:buNone/>
              <a:defRPr/>
            </a:lvl2pPr>
            <a:lvl3pPr marL="0" indent="0" algn="ctr">
              <a:buNone/>
              <a:defRPr/>
            </a:lvl3pPr>
            <a:lvl4pPr marL="0" indent="0" algn="ctr">
              <a:buNone/>
              <a:defRPr/>
            </a:lvl4pPr>
            <a:lvl5pPr marL="0" indent="0" algn="ctr">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cxnSp>
        <p:nvCxnSpPr>
          <p:cNvPr id="8" name="Rechte verbindingslijn 11">
            <a:extLst>
              <a:ext uri="{FF2B5EF4-FFF2-40B4-BE49-F238E27FC236}">
                <a16:creationId xmlns:a16="http://schemas.microsoft.com/office/drawing/2014/main" id="{D642DCA5-833B-4493-ABD8-33290026DB6C}"/>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sp>
        <p:nvSpPr>
          <p:cNvPr id="10" name="Tijdelijke aanduiding voor tekst 9">
            <a:extLst>
              <a:ext uri="{FF2B5EF4-FFF2-40B4-BE49-F238E27FC236}">
                <a16:creationId xmlns:a16="http://schemas.microsoft.com/office/drawing/2014/main" id="{AE5F1D25-ADD7-463A-B588-D926CC5ACFAE}"/>
              </a:ext>
            </a:extLst>
          </p:cNvPr>
          <p:cNvSpPr>
            <a:spLocks noGrp="1"/>
          </p:cNvSpPr>
          <p:nvPr>
            <p:ph type="body" sz="quarter" idx="13"/>
          </p:nvPr>
        </p:nvSpPr>
        <p:spPr>
          <a:xfrm>
            <a:off x="695325" y="1341438"/>
            <a:ext cx="10801350" cy="468312"/>
          </a:xfrm>
        </p:spPr>
        <p:txBody>
          <a:bodyPr/>
          <a:lstStyle>
            <a:lvl1pPr marL="0" indent="0" algn="ctr">
              <a:buNone/>
              <a:defRPr sz="2800" b="0" i="0">
                <a:latin typeface="Calibri Light" panose="020F0302020204030204" pitchFamily="34" charset="0"/>
              </a:defRPr>
            </a:lvl1pPr>
            <a:lvl2pPr marL="314325" indent="0" algn="ctr">
              <a:buNone/>
              <a:defRPr/>
            </a:lvl2pPr>
            <a:lvl3pPr marL="627062" indent="0" algn="ctr">
              <a:buNone/>
              <a:defRPr/>
            </a:lvl3pPr>
            <a:lvl4pPr marL="852487" indent="0" algn="ctr">
              <a:buNone/>
              <a:defRPr/>
            </a:lvl4pPr>
            <a:lvl5pPr marL="1117600" indent="0" algn="ctr">
              <a:buNone/>
              <a:defRPr/>
            </a:lvl5pPr>
          </a:lstStyle>
          <a:p>
            <a:pPr lvl="0"/>
            <a:r>
              <a:rPr lang="nl-NL" dirty="0"/>
              <a:t>Klikken om de tekststijl van het model te bewerken</a:t>
            </a:r>
          </a:p>
        </p:txBody>
      </p:sp>
    </p:spTree>
    <p:extLst>
      <p:ext uri="{BB962C8B-B14F-4D97-AF65-F5344CB8AC3E}">
        <p14:creationId xmlns:p14="http://schemas.microsoft.com/office/powerpoint/2010/main" val="1031002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1BB9A246-8B85-4F2E-B065-48D11733BFB8}" type="datetime1">
              <a:rPr lang="en-US" smtClean="0"/>
              <a:pPr/>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06200" y="6463929"/>
            <a:ext cx="4258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Tijdelijke aanduiding voor tekst 8">
            <a:extLst>
              <a:ext uri="{FF2B5EF4-FFF2-40B4-BE49-F238E27FC236}">
                <a16:creationId xmlns:a16="http://schemas.microsoft.com/office/drawing/2014/main" id="{323555D0-A87F-4602-9F93-5444AF78B756}"/>
              </a:ext>
            </a:extLst>
          </p:cNvPr>
          <p:cNvSpPr>
            <a:spLocks noGrp="1"/>
          </p:cNvSpPr>
          <p:nvPr>
            <p:ph type="body" sz="quarter" idx="13" hasCustomPrompt="1"/>
          </p:nvPr>
        </p:nvSpPr>
        <p:spPr>
          <a:xfrm>
            <a:off x="2072024" y="934484"/>
            <a:ext cx="8047953" cy="406954"/>
          </a:xfrm>
          <a:noFill/>
        </p:spPr>
        <p:txBody>
          <a:bodyPr vert="horz" lIns="0" tIns="28800" rIns="0" bIns="0" rtlCol="0" anchor="ctr">
            <a:noAutofit/>
          </a:bodyPr>
          <a:lstStyle>
            <a:lvl1pPr marL="0" indent="0" algn="ctr">
              <a:buNone/>
              <a:defRPr lang="nl-NL" sz="1800" b="1" baseline="0" dirty="0">
                <a:latin typeface="+mj-lt"/>
                <a:ea typeface="+mj-ea"/>
                <a:cs typeface="+mj-cs"/>
              </a:defRPr>
            </a:lvl1pPr>
          </a:lstStyle>
          <a:p>
            <a:pPr marL="228600" lvl="0" indent="-228600" algn="ctr">
              <a:spcBef>
                <a:spcPct val="0"/>
              </a:spcBef>
            </a:pPr>
            <a:r>
              <a:rPr lang="nl-NL" dirty="0"/>
              <a:t>Subtitel</a:t>
            </a:r>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bIns="0" anchor="t" anchorCtr="0">
            <a:noAutofit/>
          </a:bodyPr>
          <a:lstStyle>
            <a:lvl1pPr marL="0" indent="0" algn="ctr">
              <a:buNone/>
              <a:defRPr>
                <a:solidFill>
                  <a:schemeClr val="bg1"/>
                </a:solidFill>
                <a:latin typeface="+mj-lt"/>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bIns="0" anchor="t" anchorCtr="0">
            <a:noAutofit/>
          </a:bodyPr>
          <a:lstStyle>
            <a:lvl1pPr marL="0" indent="0" algn="ctr">
              <a:buNone/>
              <a:defRPr>
                <a:solidFill>
                  <a:schemeClr val="bg1"/>
                </a:solidFill>
                <a:latin typeface="+mj-lt"/>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bIns="0" anchor="t" anchorCtr="0">
            <a:noAutofit/>
          </a:bodyPr>
          <a:lstStyle>
            <a:lvl1pPr marL="0" indent="0" algn="ctr">
              <a:buNone/>
              <a:defRPr>
                <a:solidFill>
                  <a:schemeClr val="bg1"/>
                </a:solidFill>
                <a:latin typeface="+mj-lt"/>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bIns="0" anchor="t" anchorCtr="0">
            <a:noAutofit/>
          </a:bodyPr>
          <a:lstStyle>
            <a:lvl1pPr marL="0" indent="0" algn="ctr">
              <a:buNone/>
              <a:defRPr>
                <a:solidFill>
                  <a:schemeClr val="bg1"/>
                </a:solidFill>
                <a:latin typeface="+mj-lt"/>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bIns="0" anchor="t" anchorCtr="0">
            <a:noAutofit/>
          </a:bodyPr>
          <a:lstStyle>
            <a:lvl1pPr marL="0" indent="0" algn="ctr">
              <a:buNone/>
              <a:defRPr>
                <a:solidFill>
                  <a:schemeClr val="bg1"/>
                </a:solidFill>
                <a:latin typeface="+mj-lt"/>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Tree>
    <p:extLst>
      <p:ext uri="{BB962C8B-B14F-4D97-AF65-F5344CB8AC3E}">
        <p14:creationId xmlns:p14="http://schemas.microsoft.com/office/powerpoint/2010/main" val="27684231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xfrm>
            <a:off x="4299044" y="296864"/>
            <a:ext cx="3603009" cy="468312"/>
          </a:xfrm>
          <a:solidFill>
            <a:schemeClr val="accent2"/>
          </a:solidFill>
        </p:spPr>
        <p:txBody>
          <a:bodyPr/>
          <a:lstStyle>
            <a:lvl1pPr>
              <a:defRPr>
                <a:solidFill>
                  <a:schemeClr val="tx2"/>
                </a:solidFill>
              </a:defRPr>
            </a:lvl1pPr>
          </a:lstStyle>
          <a:p>
            <a:r>
              <a:rPr lang="nl-NL" dirty="0" err="1"/>
              <a:t>Inhoudtitel</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1200150" y="2502091"/>
            <a:ext cx="9791700" cy="3411347"/>
          </a:xfrm>
        </p:spPr>
        <p:txBody>
          <a:bodyPr/>
          <a:lstStyle>
            <a:lvl1pPr marL="322262" indent="-342900">
              <a:buClr>
                <a:schemeClr val="accent4"/>
              </a:buClr>
              <a:buFont typeface="+mj-lt"/>
              <a:buAutoNum type="arabicPeriod"/>
              <a:defRPr/>
            </a:lvl1pPr>
            <a:lvl2pPr marL="657225" indent="-342900">
              <a:buClr>
                <a:schemeClr val="accent4"/>
              </a:buClr>
              <a:buFont typeface="+mj-lt"/>
              <a:buAutoNum type="arabicPeriod"/>
              <a:defRPr/>
            </a:lvl2pPr>
            <a:lvl3pPr marL="969962" indent="-342900">
              <a:buClr>
                <a:schemeClr val="accent4"/>
              </a:buClr>
              <a:buFont typeface="+mj-lt"/>
              <a:buAutoNum type="arabicPeriod"/>
              <a:defRPr/>
            </a:lvl3pPr>
            <a:lvl4pPr marL="1081087" indent="-228600">
              <a:buClr>
                <a:schemeClr val="accent4"/>
              </a:buClr>
              <a:buFont typeface="+mj-lt"/>
              <a:buAutoNum type="arabicPeriod"/>
              <a:defRPr/>
            </a:lvl4pPr>
            <a:lvl5pPr marL="1346200" indent="-228600">
              <a:buClr>
                <a:schemeClr val="accent4"/>
              </a:buClr>
              <a:buFont typeface="+mj-lt"/>
              <a:buAutoNum type="arabicPeriod"/>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4033985643"/>
      </p:ext>
    </p:extLst>
  </p:cSld>
  <p:clrMapOvr>
    <a:masterClrMapping/>
  </p:clrMapOvr>
  <p:extLst>
    <p:ext uri="{DCECCB84-F9BA-43D5-87BE-67443E8EF086}">
      <p15:sldGuideLst xmlns:p15="http://schemas.microsoft.com/office/powerpoint/2012/main">
        <p15:guide id="1" pos="756">
          <p15:clr>
            <a:srgbClr val="FBAE40"/>
          </p15:clr>
        </p15:guide>
        <p15:guide id="2" pos="692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afbeelding 13">
            <a:extLst>
              <a:ext uri="{FF2B5EF4-FFF2-40B4-BE49-F238E27FC236}">
                <a16:creationId xmlns:a16="http://schemas.microsoft.com/office/drawing/2014/main" id="{54ACC7EA-4D17-4B69-8220-6862BBC0F382}"/>
              </a:ext>
            </a:extLst>
          </p:cNvPr>
          <p:cNvSpPr>
            <a:spLocks noGrp="1"/>
          </p:cNvSpPr>
          <p:nvPr>
            <p:ph type="pic" sz="quarter" idx="19" hasCustomPrompt="1"/>
          </p:nvPr>
        </p:nvSpPr>
        <p:spPr>
          <a:xfrm>
            <a:off x="111046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323135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535224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747313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8" name="Tijdelijke aanduiding voor afbeelding 13">
            <a:extLst>
              <a:ext uri="{FF2B5EF4-FFF2-40B4-BE49-F238E27FC236}">
                <a16:creationId xmlns:a16="http://schemas.microsoft.com/office/drawing/2014/main" id="{CFEC5BE2-EC64-4CEB-8C1F-52695A9ECFFE}"/>
              </a:ext>
            </a:extLst>
          </p:cNvPr>
          <p:cNvSpPr>
            <a:spLocks noGrp="1"/>
          </p:cNvSpPr>
          <p:nvPr>
            <p:ph type="pic" sz="quarter" idx="23" hasCustomPrompt="1"/>
          </p:nvPr>
        </p:nvSpPr>
        <p:spPr>
          <a:xfrm>
            <a:off x="959402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E0C82865-91EC-40A6-AF71-DDFCBABBA404}"/>
              </a:ext>
            </a:extLst>
          </p:cNvPr>
          <p:cNvCxnSpPr/>
          <p:nvPr userDrawn="1"/>
        </p:nvCxnSpPr>
        <p:spPr>
          <a:xfrm>
            <a:off x="1290562"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341474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5538936"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7663123"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FAE59C1C-1A31-442C-AEFB-E73B627CE453}"/>
              </a:ext>
            </a:extLst>
          </p:cNvPr>
          <p:cNvCxnSpPr/>
          <p:nvPr userDrawn="1"/>
        </p:nvCxnSpPr>
        <p:spPr>
          <a:xfrm>
            <a:off x="978731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810052" y="3934773"/>
            <a:ext cx="2082800" cy="933450"/>
          </a:xfrm>
        </p:spPr>
        <p:txBody>
          <a:bodyPr/>
          <a:lstStyle>
            <a:lvl1pPr marL="0" indent="0" algn="ctr">
              <a:buNone/>
              <a:defRPr sz="1600"/>
            </a:lvl1pPr>
          </a:lstStyle>
          <a:p>
            <a:pPr lvl="0"/>
            <a:r>
              <a:rPr lang="nl-NL"/>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2934281" y="3934773"/>
            <a:ext cx="2082800" cy="933450"/>
          </a:xfrm>
        </p:spPr>
        <p:txBody>
          <a:bodyPr/>
          <a:lstStyle>
            <a:lvl1pPr marL="0" indent="0" algn="ctr">
              <a:buNone/>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5058510" y="3934773"/>
            <a:ext cx="2082800" cy="933450"/>
          </a:xfrm>
        </p:spPr>
        <p:txBody>
          <a:bodyPr/>
          <a:lstStyle>
            <a:lvl1pPr marL="0" indent="0" algn="ctr">
              <a:buNone/>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182739" y="3934773"/>
            <a:ext cx="2082800" cy="933450"/>
          </a:xfrm>
        </p:spPr>
        <p:txBody>
          <a:bodyPr/>
          <a:lstStyle>
            <a:lvl1pPr marL="0" indent="0" algn="ctr">
              <a:buNone/>
              <a:defRPr sz="1600"/>
            </a:lvl1pPr>
          </a:lstStyle>
          <a:p>
            <a:pPr lvl="0"/>
            <a:r>
              <a:rPr lang="nl-NL"/>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9306968"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25109057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214683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426772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638861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8" name="Tijdelijke aanduiding voor afbeelding 13">
            <a:extLst>
              <a:ext uri="{FF2B5EF4-FFF2-40B4-BE49-F238E27FC236}">
                <a16:creationId xmlns:a16="http://schemas.microsoft.com/office/drawing/2014/main" id="{CFEC5BE2-EC64-4CEB-8C1F-52695A9ECFFE}"/>
              </a:ext>
            </a:extLst>
          </p:cNvPr>
          <p:cNvSpPr>
            <a:spLocks noGrp="1"/>
          </p:cNvSpPr>
          <p:nvPr>
            <p:ph type="pic" sz="quarter" idx="23" hasCustomPrompt="1"/>
          </p:nvPr>
        </p:nvSpPr>
        <p:spPr>
          <a:xfrm>
            <a:off x="850950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2330227"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4454414"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657860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FAE59C1C-1A31-442C-AEFB-E73B627CE453}"/>
              </a:ext>
            </a:extLst>
          </p:cNvPr>
          <p:cNvCxnSpPr/>
          <p:nvPr userDrawn="1"/>
        </p:nvCxnSpPr>
        <p:spPr>
          <a:xfrm>
            <a:off x="870278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1849759" y="3934773"/>
            <a:ext cx="2082800" cy="933450"/>
          </a:xfrm>
        </p:spPr>
        <p:txBody>
          <a:bodyPr/>
          <a:lstStyle>
            <a:lvl1pPr marL="0" indent="0" algn="ctr">
              <a:buNone/>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3973988" y="3934773"/>
            <a:ext cx="2082800" cy="933450"/>
          </a:xfrm>
        </p:spPr>
        <p:txBody>
          <a:bodyPr/>
          <a:lstStyle>
            <a:lvl1pPr marL="0" indent="0" algn="ctr">
              <a:buNone/>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6098217" y="3934773"/>
            <a:ext cx="2082800" cy="933450"/>
          </a:xfrm>
        </p:spPr>
        <p:txBody>
          <a:bodyPr/>
          <a:lstStyle>
            <a:lvl1pPr marL="0" indent="0" algn="ctr">
              <a:buNone/>
              <a:defRPr sz="1600"/>
            </a:lvl1pPr>
          </a:lstStyle>
          <a:p>
            <a:pPr lvl="0"/>
            <a:r>
              <a:rPr lang="nl-NL"/>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8222446"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17182144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323135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535224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747313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341474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5538936"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7663123"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2934281" y="3934773"/>
            <a:ext cx="2082800" cy="933450"/>
          </a:xfrm>
        </p:spPr>
        <p:txBody>
          <a:bodyPr/>
          <a:lstStyle>
            <a:lvl1pPr marL="0" indent="0" algn="ctr">
              <a:buNone/>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5058510" y="3934773"/>
            <a:ext cx="2082800" cy="933450"/>
          </a:xfrm>
        </p:spPr>
        <p:txBody>
          <a:bodyPr/>
          <a:lstStyle>
            <a:lvl1pPr marL="0" indent="0" algn="ctr">
              <a:buNone/>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182739"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8466474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afbeelding 13">
            <a:extLst>
              <a:ext uri="{FF2B5EF4-FFF2-40B4-BE49-F238E27FC236}">
                <a16:creationId xmlns:a16="http://schemas.microsoft.com/office/drawing/2014/main" id="{54ACC7EA-4D17-4B69-8220-6862BBC0F382}"/>
              </a:ext>
            </a:extLst>
          </p:cNvPr>
          <p:cNvSpPr>
            <a:spLocks noGrp="1"/>
          </p:cNvSpPr>
          <p:nvPr>
            <p:ph type="pic" sz="quarter" idx="19" hasCustomPrompt="1"/>
          </p:nvPr>
        </p:nvSpPr>
        <p:spPr>
          <a:xfrm>
            <a:off x="4286058"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6406948"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E0C82865-91EC-40A6-AF71-DDFCBABBA404}"/>
              </a:ext>
            </a:extLst>
          </p:cNvPr>
          <p:cNvCxnSpPr/>
          <p:nvPr userDrawn="1"/>
        </p:nvCxnSpPr>
        <p:spPr>
          <a:xfrm>
            <a:off x="446615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6590338"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3985641" y="3934773"/>
            <a:ext cx="2082800" cy="933450"/>
          </a:xfrm>
        </p:spPr>
        <p:txBody>
          <a:bodyPr/>
          <a:lstStyle>
            <a:lvl1pPr marL="0" indent="0" algn="ctr">
              <a:buNone/>
              <a:defRPr sz="1600"/>
            </a:lvl1pPr>
          </a:lstStyle>
          <a:p>
            <a:pPr lvl="0"/>
            <a:r>
              <a:rPr lang="nl-NL"/>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6109870"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3616944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x Titel en vergelijkin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5941973" y="113204"/>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86689A93-EBC2-4FAD-B6C5-88F769386D71}"/>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5040312"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5040312" cy="297861"/>
          </a:xfrm>
        </p:spPr>
        <p:txBody>
          <a:bodyPr/>
          <a:lstStyle>
            <a:lvl1pPr marL="0" indent="0" algn="ctr">
              <a:buNone/>
              <a:defRPr sz="28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6456362" y="2104565"/>
            <a:ext cx="5040312" cy="38006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6456363" y="1339386"/>
            <a:ext cx="5040312" cy="297861"/>
          </a:xfrm>
        </p:spPr>
        <p:txBody>
          <a:bodyPr/>
          <a:lstStyle>
            <a:lvl1pPr marL="0" indent="0" algn="ctr">
              <a:buNone/>
              <a:defRPr sz="2800" b="0" i="0">
                <a:latin typeface="Calibri" panose="020F0502020204030204" pitchFamily="34" charset="0"/>
              </a:defRPr>
            </a:lvl1pPr>
          </a:lstStyle>
          <a:p>
            <a:pPr lvl="0"/>
            <a:r>
              <a:rPr lang="nl-NL" dirty="0"/>
              <a:t>Titel</a:t>
            </a:r>
          </a:p>
        </p:txBody>
      </p:sp>
    </p:spTree>
    <p:extLst>
      <p:ext uri="{BB962C8B-B14F-4D97-AF65-F5344CB8AC3E}">
        <p14:creationId xmlns:p14="http://schemas.microsoft.com/office/powerpoint/2010/main" val="2322976375"/>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el en object Rechts">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5941973" y="113204"/>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5040312" cy="3806821"/>
          </a:xfr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5040312" cy="297861"/>
          </a:xfrm>
        </p:spPr>
        <p:txBody>
          <a:bodyPr/>
          <a:lstStyle>
            <a:lvl1pPr marL="0" indent="0" algn="ctr">
              <a:buNone/>
              <a:defRPr sz="24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6456362" y="1341439"/>
            <a:ext cx="5040312" cy="4563806"/>
          </a:xfr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2" name="Titel 1">
            <a:extLst>
              <a:ext uri="{FF2B5EF4-FFF2-40B4-BE49-F238E27FC236}">
                <a16:creationId xmlns:a16="http://schemas.microsoft.com/office/drawing/2014/main" id="{E4CC2BFC-2416-F74B-95D5-FC519EDBA632}"/>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255721810"/>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el en object Links">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154026" y="117989"/>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6665835" y="1849726"/>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464620" y="2105449"/>
            <a:ext cx="5040312"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464620" y="1340270"/>
            <a:ext cx="5040312" cy="297861"/>
          </a:xfrm>
        </p:spPr>
        <p:txBody>
          <a:bodyPr/>
          <a:lstStyle>
            <a:lvl1pPr marL="0" indent="0" algn="ctr">
              <a:buNone/>
              <a:defRPr sz="2400" b="0" i="0">
                <a:latin typeface="Calibri" panose="020F0502020204030204" pitchFamily="34" charset="0"/>
              </a:defRPr>
            </a:lvl1pPr>
          </a:lstStyle>
          <a:p>
            <a:pPr lvl="0"/>
            <a:r>
              <a:rPr lang="nl-NL" dirty="0"/>
              <a:t>Titel</a:t>
            </a:r>
          </a:p>
        </p:txBody>
      </p:sp>
      <p:sp>
        <p:nvSpPr>
          <p:cNvPr id="9" name="Tijdelijke aanduiding voor afbeelding 8">
            <a:extLst>
              <a:ext uri="{FF2B5EF4-FFF2-40B4-BE49-F238E27FC236}">
                <a16:creationId xmlns:a16="http://schemas.microsoft.com/office/drawing/2014/main" id="{B97C6BCB-6A2C-42F2-B3AD-C863C07EDA8B}"/>
              </a:ext>
            </a:extLst>
          </p:cNvPr>
          <p:cNvSpPr>
            <a:spLocks noGrp="1"/>
          </p:cNvSpPr>
          <p:nvPr>
            <p:ph type="pic" sz="quarter" idx="14"/>
          </p:nvPr>
        </p:nvSpPr>
        <p:spPr>
          <a:xfrm>
            <a:off x="687068" y="1341438"/>
            <a:ext cx="5040312" cy="4572000"/>
          </a:xfrm>
        </p:spPr>
        <p:txBody>
          <a:bodyPr/>
          <a:lstStyle>
            <a:lvl1pPr marL="0" indent="0">
              <a:buNone/>
              <a:defRPr/>
            </a:lvl1pPr>
          </a:lstStyle>
          <a:p>
            <a:r>
              <a:rPr lang="nl-NL"/>
              <a:t>Klik op het pictogram als u een afbeelding wilt toevoegen</a:t>
            </a:r>
          </a:p>
        </p:txBody>
      </p:sp>
      <p:sp>
        <p:nvSpPr>
          <p:cNvPr id="20" name="Gelijkbenige driehoek 19">
            <a:extLst>
              <a:ext uri="{FF2B5EF4-FFF2-40B4-BE49-F238E27FC236}">
                <a16:creationId xmlns:a16="http://schemas.microsoft.com/office/drawing/2014/main" id="{5D40F45A-3B4C-4F32-B0E6-F222C7F62ECD}"/>
              </a:ext>
            </a:extLst>
          </p:cNvPr>
          <p:cNvSpPr/>
          <p:nvPr userDrawn="1"/>
        </p:nvSpPr>
        <p:spPr>
          <a:xfrm rot="5400000">
            <a:off x="5968208" y="3296467"/>
            <a:ext cx="520649" cy="265066"/>
          </a:xfrm>
          <a:prstGeom prst="triangle">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sp>
        <p:nvSpPr>
          <p:cNvPr id="13" name="Titel 1">
            <a:extLst>
              <a:ext uri="{FF2B5EF4-FFF2-40B4-BE49-F238E27FC236}">
                <a16:creationId xmlns:a16="http://schemas.microsoft.com/office/drawing/2014/main" id="{C3BFDE77-DDDD-E445-B4E2-2C8950F74702}"/>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4207522938"/>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x Titel en vergelijkin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6949254" y="1133185"/>
            <a:ext cx="6416754" cy="4068739"/>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0" name="Rectangle 8">
            <a:extLst>
              <a:ext uri="{FF2B5EF4-FFF2-40B4-BE49-F238E27FC236}">
                <a16:creationId xmlns:a16="http://schemas.microsoft.com/office/drawing/2014/main" id="{ADD90357-46E5-1A45-84E4-F4AE4EA2CC66}"/>
              </a:ext>
            </a:extLst>
          </p:cNvPr>
          <p:cNvSpPr/>
          <p:nvPr userDrawn="1"/>
        </p:nvSpPr>
        <p:spPr>
          <a:xfrm rot="5400000">
            <a:off x="-1185509" y="1133185"/>
            <a:ext cx="6416754" cy="4068739"/>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2784063"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86689A93-EBC2-4FAD-B6C5-88F769386D71}"/>
              </a:ext>
            </a:extLst>
          </p:cNvPr>
          <p:cNvCxnSpPr>
            <a:cxnSpLocks/>
          </p:cNvCxnSpPr>
          <p:nvPr userDrawn="1"/>
        </p:nvCxnSpPr>
        <p:spPr>
          <a:xfrm>
            <a:off x="4456080" y="1850894"/>
            <a:ext cx="334355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2985278"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2985278" cy="297861"/>
          </a:xfrm>
        </p:spPr>
        <p:txBody>
          <a:bodyPr/>
          <a:lstStyle>
            <a:lvl1pPr marL="0" indent="0" algn="ctr">
              <a:buNone/>
              <a:defRPr sz="28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4280174" y="2104565"/>
            <a:ext cx="3620150" cy="38006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4280175" y="1339386"/>
            <a:ext cx="3620150" cy="297861"/>
          </a:xfrm>
        </p:spPr>
        <p:txBody>
          <a:bodyPr/>
          <a:lstStyle>
            <a:lvl1pPr marL="0" indent="0" algn="ctr">
              <a:buNone/>
              <a:defRPr sz="2800" b="0" i="0">
                <a:latin typeface="Calibri" panose="020F0502020204030204" pitchFamily="34" charset="0"/>
              </a:defRPr>
            </a:lvl1pPr>
          </a:lstStyle>
          <a:p>
            <a:pPr lvl="0"/>
            <a:r>
              <a:rPr lang="nl-NL" dirty="0"/>
              <a:t>Titel</a:t>
            </a:r>
          </a:p>
        </p:txBody>
      </p:sp>
      <p:cxnSp>
        <p:nvCxnSpPr>
          <p:cNvPr id="22" name="Rechte verbindingslijn 17">
            <a:extLst>
              <a:ext uri="{FF2B5EF4-FFF2-40B4-BE49-F238E27FC236}">
                <a16:creationId xmlns:a16="http://schemas.microsoft.com/office/drawing/2014/main" id="{91845AAE-654B-F948-A1B2-D52C4E6C40C6}"/>
              </a:ext>
            </a:extLst>
          </p:cNvPr>
          <p:cNvCxnSpPr>
            <a:cxnSpLocks/>
          </p:cNvCxnSpPr>
          <p:nvPr userDrawn="1"/>
        </p:nvCxnSpPr>
        <p:spPr>
          <a:xfrm>
            <a:off x="8723575" y="1850894"/>
            <a:ext cx="2784063"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3" name="Tijdelijke aanduiding voor inhoud 2">
            <a:extLst>
              <a:ext uri="{FF2B5EF4-FFF2-40B4-BE49-F238E27FC236}">
                <a16:creationId xmlns:a16="http://schemas.microsoft.com/office/drawing/2014/main" id="{3792FA25-CEE0-3243-80C5-1C95E75F7011}"/>
              </a:ext>
            </a:extLst>
          </p:cNvPr>
          <p:cNvSpPr>
            <a:spLocks noGrp="1"/>
          </p:cNvSpPr>
          <p:nvPr>
            <p:ph idx="16"/>
          </p:nvPr>
        </p:nvSpPr>
        <p:spPr>
          <a:xfrm>
            <a:off x="8522360" y="2106617"/>
            <a:ext cx="2985278"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4" name="Tijdelijke aanduiding voor tekst 13">
            <a:extLst>
              <a:ext uri="{FF2B5EF4-FFF2-40B4-BE49-F238E27FC236}">
                <a16:creationId xmlns:a16="http://schemas.microsoft.com/office/drawing/2014/main" id="{BB0EF778-A7C8-B544-BCBA-7EC97DA3E884}"/>
              </a:ext>
            </a:extLst>
          </p:cNvPr>
          <p:cNvSpPr>
            <a:spLocks noGrp="1"/>
          </p:cNvSpPr>
          <p:nvPr>
            <p:ph type="body" sz="quarter" idx="17" hasCustomPrompt="1"/>
          </p:nvPr>
        </p:nvSpPr>
        <p:spPr>
          <a:xfrm>
            <a:off x="8522360" y="1341438"/>
            <a:ext cx="2985278" cy="297861"/>
          </a:xfrm>
        </p:spPr>
        <p:txBody>
          <a:bodyPr/>
          <a:lstStyle>
            <a:lvl1pPr marL="0" indent="0" algn="ctr">
              <a:buNone/>
              <a:defRPr sz="2800" b="0" i="0">
                <a:latin typeface="Calibri" panose="020F0502020204030204" pitchFamily="34" charset="0"/>
              </a:defRPr>
            </a:lvl1pPr>
          </a:lstStyle>
          <a:p>
            <a:pPr lvl="0"/>
            <a:r>
              <a:rPr lang="nl-NL" dirty="0"/>
              <a:t>Titel</a:t>
            </a:r>
          </a:p>
        </p:txBody>
      </p:sp>
    </p:spTree>
    <p:extLst>
      <p:ext uri="{BB962C8B-B14F-4D97-AF65-F5344CB8AC3E}">
        <p14:creationId xmlns:p14="http://schemas.microsoft.com/office/powerpoint/2010/main" val="2578312336"/>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x Titel en object">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C9CF1BCF-370F-467A-BE65-ECC08FBFDA0A}"/>
              </a:ext>
            </a:extLst>
          </p:cNvPr>
          <p:cNvGrpSpPr/>
          <p:nvPr userDrawn="1"/>
        </p:nvGrpSpPr>
        <p:grpSpPr>
          <a:xfrm>
            <a:off x="-12701" y="-2"/>
            <a:ext cx="12217401" cy="3694068"/>
            <a:chOff x="-12701" y="-2"/>
            <a:chExt cx="12217401" cy="3694068"/>
          </a:xfrm>
          <a:solidFill>
            <a:schemeClr val="bg2">
              <a:alpha val="70000"/>
            </a:schemeClr>
          </a:solidFill>
        </p:grpSpPr>
        <p:sp>
          <p:nvSpPr>
            <p:cNvPr id="9" name="Rectangle 8">
              <a:extLst>
                <a:ext uri="{FF2B5EF4-FFF2-40B4-BE49-F238E27FC236}">
                  <a16:creationId xmlns:a16="http://schemas.microsoft.com/office/drawing/2014/main" id="{D8A648EC-59BC-45D5-8FE3-41C17E032EA3}"/>
                </a:ext>
              </a:extLst>
            </p:cNvPr>
            <p:cNvSpPr/>
            <p:nvPr userDrawn="1"/>
          </p:nvSpPr>
          <p:spPr>
            <a:xfrm rot="5400000">
              <a:off x="4381499" y="-4394202"/>
              <a:ext cx="3429002" cy="12217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0" name="Gelijkbenige driehoek 9">
              <a:extLst>
                <a:ext uri="{FF2B5EF4-FFF2-40B4-BE49-F238E27FC236}">
                  <a16:creationId xmlns:a16="http://schemas.microsoft.com/office/drawing/2014/main" id="{D1F116FB-F967-4139-813D-A7E0B164C253}"/>
                </a:ext>
              </a:extLst>
            </p:cNvPr>
            <p:cNvSpPr/>
            <p:nvPr userDrawn="1"/>
          </p:nvSpPr>
          <p:spPr>
            <a:xfrm rot="10800000">
              <a:off x="5835675" y="3429000"/>
              <a:ext cx="520649" cy="2650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11" name="Rechte verbindingslijn 10">
            <a:extLst>
              <a:ext uri="{FF2B5EF4-FFF2-40B4-BE49-F238E27FC236}">
                <a16:creationId xmlns:a16="http://schemas.microsoft.com/office/drawing/2014/main" id="{2053E126-2A96-4C90-9656-67E1FE85F236}"/>
              </a:ext>
            </a:extLst>
          </p:cNvPr>
          <p:cNvCxnSpPr>
            <a:cxnSpLocks/>
          </p:cNvCxnSpPr>
          <p:nvPr userDrawn="1"/>
        </p:nvCxnSpPr>
        <p:spPr>
          <a:xfrm>
            <a:off x="4224669" y="433073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2072024" y="2106617"/>
            <a:ext cx="8047952" cy="1324179"/>
          </a:xfrm>
        </p:spPr>
        <p:txBody>
          <a:bodyPr/>
          <a:lstStyle>
            <a:lvl1pPr>
              <a:defRPr sz="2000"/>
            </a:lvl1pPr>
            <a:lvl2pPr>
              <a:defRPr sz="1800"/>
            </a:lvl2pPr>
            <a:lvl3pPr>
              <a:defRPr sz="1600"/>
            </a:lvl3pPr>
            <a:lvl4pPr>
              <a:defRPr sz="1400"/>
            </a:lvl4pPr>
            <a:lvl5pP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2070552" y="4581065"/>
            <a:ext cx="8057698" cy="1324179"/>
          </a:xfrm>
        </p:spPr>
        <p:txBody>
          <a:bodyPr/>
          <a:lstStyle>
            <a:lvl1pPr>
              <a:defRPr sz="2000"/>
            </a:lvl1pPr>
            <a:lvl2pPr>
              <a:defRPr sz="1800"/>
            </a:lvl2pPr>
            <a:lvl3pPr>
              <a:defRPr sz="1600"/>
            </a:lvl3pPr>
            <a:lvl4pPr>
              <a:defRPr sz="1400"/>
            </a:lvl4pPr>
            <a:lvl5pP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2072024" y="3815886"/>
            <a:ext cx="8056563" cy="297861"/>
          </a:xfrm>
        </p:spPr>
        <p:txBody>
          <a:bodyPr/>
          <a:lstStyle>
            <a:lvl1pPr marL="0" indent="0" algn="ctr">
              <a:buNone/>
              <a:defRPr sz="2800" b="0" i="0">
                <a:latin typeface="Calibri Light" panose="020F0302020204030204" pitchFamily="34" charset="0"/>
              </a:defRPr>
            </a:lvl1pPr>
          </a:lstStyle>
          <a:p>
            <a:pPr lvl="0"/>
            <a:r>
              <a:rPr lang="nl-NL" dirty="0"/>
              <a:t>Titel</a:t>
            </a:r>
          </a:p>
        </p:txBody>
      </p:sp>
      <p:cxnSp>
        <p:nvCxnSpPr>
          <p:cNvPr id="14" name="Rechte verbindingslijn 13">
            <a:extLst>
              <a:ext uri="{FF2B5EF4-FFF2-40B4-BE49-F238E27FC236}">
                <a16:creationId xmlns:a16="http://schemas.microsoft.com/office/drawing/2014/main" id="{DC4EC389-1E88-463F-B1C1-2224A4E47D67}"/>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sp>
        <p:nvSpPr>
          <p:cNvPr id="17" name="Tijdelijke aanduiding voor tekst 13">
            <a:extLst>
              <a:ext uri="{FF2B5EF4-FFF2-40B4-BE49-F238E27FC236}">
                <a16:creationId xmlns:a16="http://schemas.microsoft.com/office/drawing/2014/main" id="{52ABAEFE-11EB-4FFB-93D0-B99AF88B5FB0}"/>
              </a:ext>
            </a:extLst>
          </p:cNvPr>
          <p:cNvSpPr>
            <a:spLocks noGrp="1"/>
          </p:cNvSpPr>
          <p:nvPr>
            <p:ph type="body" sz="quarter" idx="16" hasCustomPrompt="1"/>
          </p:nvPr>
        </p:nvSpPr>
        <p:spPr>
          <a:xfrm>
            <a:off x="2071687" y="1344175"/>
            <a:ext cx="8056563" cy="297861"/>
          </a:xfrm>
        </p:spPr>
        <p:txBody>
          <a:bodyPr/>
          <a:lstStyle>
            <a:lvl1pPr marL="0" indent="0" algn="ctr">
              <a:buNone/>
              <a:defRPr sz="2800" b="0" i="0">
                <a:latin typeface="Calibri Light" panose="020F0302020204030204" pitchFamily="34" charset="0"/>
              </a:defRPr>
            </a:lvl1pPr>
          </a:lstStyle>
          <a:p>
            <a:pPr lvl="0"/>
            <a:r>
              <a:rPr lang="nl-NL" dirty="0"/>
              <a:t>Titel</a:t>
            </a:r>
          </a:p>
        </p:txBody>
      </p:sp>
      <p:sp>
        <p:nvSpPr>
          <p:cNvPr id="18" name="Titel 1">
            <a:extLst>
              <a:ext uri="{FF2B5EF4-FFF2-40B4-BE49-F238E27FC236}">
                <a16:creationId xmlns:a16="http://schemas.microsoft.com/office/drawing/2014/main" id="{AF16843B-5409-6C4A-9613-8074174E4A64}"/>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995875029"/>
      </p:ext>
    </p:extLst>
  </p:cSld>
  <p:clrMapOvr>
    <a:masterClrMapping/>
  </p:clrMapOvr>
  <p:extLst>
    <p:ext uri="{DCECCB84-F9BA-43D5-87BE-67443E8EF086}">
      <p15:sldGuideLst xmlns:p15="http://schemas.microsoft.com/office/powerpoint/2012/main">
        <p15:guide id="1" pos="3840">
          <p15:clr>
            <a:srgbClr val="FBAE40"/>
          </p15:clr>
        </p15:guide>
        <p15:guide id="2" pos="1300">
          <p15:clr>
            <a:srgbClr val="FBAE40"/>
          </p15:clr>
        </p15:guide>
        <p15:guide id="3" pos="63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dirty="0">
                <a:latin typeface="+mj-lt"/>
                <a:ea typeface="Open Sans Light" panose="020B0604020202020204" charset="0"/>
                <a:cs typeface="Open Sans Light" panose="020B060402020202020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pPr/>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Tree>
    <p:extLst>
      <p:ext uri="{BB962C8B-B14F-4D97-AF65-F5344CB8AC3E}">
        <p14:creationId xmlns:p14="http://schemas.microsoft.com/office/powerpoint/2010/main" val="17639026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el, titel subtitel en object">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C9CF1BCF-370F-467A-BE65-ECC08FBFDA0A}"/>
              </a:ext>
            </a:extLst>
          </p:cNvPr>
          <p:cNvGrpSpPr/>
          <p:nvPr userDrawn="1"/>
        </p:nvGrpSpPr>
        <p:grpSpPr>
          <a:xfrm>
            <a:off x="-12701" y="1"/>
            <a:ext cx="12217401" cy="3110182"/>
            <a:chOff x="-12701" y="583884"/>
            <a:chExt cx="12217401" cy="3110182"/>
          </a:xfrm>
          <a:solidFill>
            <a:schemeClr val="bg2">
              <a:alpha val="70000"/>
            </a:schemeClr>
          </a:solidFill>
        </p:grpSpPr>
        <p:sp>
          <p:nvSpPr>
            <p:cNvPr id="9" name="Rectangle 8">
              <a:extLst>
                <a:ext uri="{FF2B5EF4-FFF2-40B4-BE49-F238E27FC236}">
                  <a16:creationId xmlns:a16="http://schemas.microsoft.com/office/drawing/2014/main" id="{D8A648EC-59BC-45D5-8FE3-41C17E032EA3}"/>
                </a:ext>
              </a:extLst>
            </p:cNvPr>
            <p:cNvSpPr/>
            <p:nvPr userDrawn="1"/>
          </p:nvSpPr>
          <p:spPr>
            <a:xfrm rot="5400000">
              <a:off x="4673442" y="-4102259"/>
              <a:ext cx="2845116" cy="12217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0" name="Gelijkbenige driehoek 9">
              <a:extLst>
                <a:ext uri="{FF2B5EF4-FFF2-40B4-BE49-F238E27FC236}">
                  <a16:creationId xmlns:a16="http://schemas.microsoft.com/office/drawing/2014/main" id="{D1F116FB-F967-4139-813D-A7E0B164C253}"/>
                </a:ext>
              </a:extLst>
            </p:cNvPr>
            <p:cNvSpPr/>
            <p:nvPr userDrawn="1"/>
          </p:nvSpPr>
          <p:spPr>
            <a:xfrm rot="10800000">
              <a:off x="5835675" y="3429000"/>
              <a:ext cx="520649" cy="2650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12" name="Rechte verbindingslijn 11">
            <a:extLst>
              <a:ext uri="{FF2B5EF4-FFF2-40B4-BE49-F238E27FC236}">
                <a16:creationId xmlns:a16="http://schemas.microsoft.com/office/drawing/2014/main" id="{43924AF4-4972-4316-92E3-9053BAC5B6CD}"/>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2072024" y="2002397"/>
            <a:ext cx="8047952" cy="297862"/>
          </a:xfrm>
        </p:spPr>
        <p:txBody>
          <a:bodyPr/>
          <a:lstStyle>
            <a:lvl1pPr marL="0" indent="0" algn="ctr">
              <a:buNone/>
              <a:defRPr sz="2400" b="0" i="0">
                <a:solidFill>
                  <a:schemeClr val="accent4"/>
                </a:solidFill>
                <a:latin typeface="Calibri" panose="020F0502020204030204" pitchFamily="34" charset="0"/>
              </a:defRPr>
            </a:lvl1pPr>
          </a:lstStyle>
          <a:p>
            <a:pPr lvl="0"/>
            <a:r>
              <a:rPr lang="nl-NL" dirty="0"/>
              <a:t>Titel</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2063750" y="1341438"/>
            <a:ext cx="8056563" cy="297861"/>
          </a:xfrm>
        </p:spPr>
        <p:txBody>
          <a:bodyPr/>
          <a:lstStyle>
            <a:lvl1pPr marL="0" indent="0" algn="ctr">
              <a:buNone/>
              <a:defRPr sz="24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hasCustomPrompt="1"/>
          </p:nvPr>
        </p:nvSpPr>
        <p:spPr>
          <a:xfrm>
            <a:off x="2063750" y="3429001"/>
            <a:ext cx="8064500" cy="2476244"/>
          </a:xfrm>
        </p:spPr>
        <p:txBody>
          <a:bodyPr wrap="square" numCol="2"/>
          <a:lstStyle>
            <a:lvl1pPr>
              <a:defRPr/>
            </a:lvl1pPr>
          </a:lstStyle>
          <a:p>
            <a:r>
              <a:rPr lang="nl-NL" dirty="0"/>
              <a:t>De Tekstopties voor dit kader staat op 2 kolommen</a:t>
            </a:r>
          </a:p>
          <a:p>
            <a:endParaRPr lang="nl-NL" dirty="0"/>
          </a:p>
        </p:txBody>
      </p:sp>
      <p:sp>
        <p:nvSpPr>
          <p:cNvPr id="18" name="Tijdelijke aanduiding voor inhoud 2">
            <a:extLst>
              <a:ext uri="{FF2B5EF4-FFF2-40B4-BE49-F238E27FC236}">
                <a16:creationId xmlns:a16="http://schemas.microsoft.com/office/drawing/2014/main" id="{1FAAC65A-E252-4F59-B0E8-0FA9878E2147}"/>
              </a:ext>
            </a:extLst>
          </p:cNvPr>
          <p:cNvSpPr>
            <a:spLocks noGrp="1"/>
          </p:cNvSpPr>
          <p:nvPr>
            <p:ph idx="16" hasCustomPrompt="1"/>
          </p:nvPr>
        </p:nvSpPr>
        <p:spPr>
          <a:xfrm>
            <a:off x="2063750" y="2410490"/>
            <a:ext cx="8047952" cy="297862"/>
          </a:xfrm>
        </p:spPr>
        <p:txBody>
          <a:bodyPr/>
          <a:lstStyle>
            <a:lvl1pPr marL="0" indent="0" algn="ctr">
              <a:buNone/>
              <a:defRPr sz="2000" b="0" i="0">
                <a:solidFill>
                  <a:schemeClr val="accent4"/>
                </a:solidFill>
                <a:latin typeface="Calibri Light" panose="020F0302020204030204" pitchFamily="34" charset="0"/>
              </a:defRPr>
            </a:lvl1pPr>
          </a:lstStyle>
          <a:p>
            <a:pPr lvl="0"/>
            <a:r>
              <a:rPr lang="nl-NL" dirty="0"/>
              <a:t>Titel</a:t>
            </a:r>
          </a:p>
        </p:txBody>
      </p:sp>
      <p:sp>
        <p:nvSpPr>
          <p:cNvPr id="16" name="Titel 1">
            <a:extLst>
              <a:ext uri="{FF2B5EF4-FFF2-40B4-BE49-F238E27FC236}">
                <a16:creationId xmlns:a16="http://schemas.microsoft.com/office/drawing/2014/main" id="{71165A1D-BFE7-5D43-9009-F3A67A622345}"/>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143344326"/>
      </p:ext>
    </p:extLst>
  </p:cSld>
  <p:clrMapOvr>
    <a:masterClrMapping/>
  </p:clrMapOvr>
  <p:extLst>
    <p:ext uri="{DCECCB84-F9BA-43D5-87BE-67443E8EF086}">
      <p15:sldGuideLst xmlns:p15="http://schemas.microsoft.com/office/powerpoint/2012/main">
        <p15:guide id="1" pos="3840">
          <p15:clr>
            <a:srgbClr val="FBAE40"/>
          </p15:clr>
        </p15:guide>
        <p15:guide id="2" pos="1300">
          <p15:clr>
            <a:srgbClr val="FBAE40"/>
          </p15:clr>
        </p15:guide>
        <p15:guide id="3" pos="638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Ronde opzet">
    <p:spTree>
      <p:nvGrpSpPr>
        <p:cNvPr id="1" name=""/>
        <p:cNvGrpSpPr/>
        <p:nvPr/>
      </p:nvGrpSpPr>
      <p:grpSpPr>
        <a:xfrm>
          <a:off x="0" y="0"/>
          <a:ext cx="0" cy="0"/>
          <a:chOff x="0" y="0"/>
          <a:chExt cx="0" cy="0"/>
        </a:xfrm>
      </p:grpSpPr>
      <p:sp>
        <p:nvSpPr>
          <p:cNvPr id="26" name="Rectangle 8">
            <a:extLst>
              <a:ext uri="{FF2B5EF4-FFF2-40B4-BE49-F238E27FC236}">
                <a16:creationId xmlns:a16="http://schemas.microsoft.com/office/drawing/2014/main" id="{2005BB7F-5EAF-4F87-B77A-86ADA9AB26EB}"/>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28" name="Straight Connector 10">
            <a:extLst>
              <a:ext uri="{FF2B5EF4-FFF2-40B4-BE49-F238E27FC236}">
                <a16:creationId xmlns:a16="http://schemas.microsoft.com/office/drawing/2014/main" id="{5DB93BB5-B92E-48BF-AA12-3BA42034F6B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695325" y="3934773"/>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695325" y="1797859"/>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4016992" y="5121275"/>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347760" y="1797859"/>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7347759" y="3934773"/>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cxnSp>
        <p:nvCxnSpPr>
          <p:cNvPr id="24" name="Straight Connector 11">
            <a:extLst>
              <a:ext uri="{FF2B5EF4-FFF2-40B4-BE49-F238E27FC236}">
                <a16:creationId xmlns:a16="http://schemas.microsoft.com/office/drawing/2014/main" id="{115E0477-A3C1-4CE3-B2AB-65CC78B1B2C0}"/>
              </a:ext>
            </a:extLst>
          </p:cNvPr>
          <p:cNvCxnSpPr>
            <a:cxnSpLocks/>
          </p:cNvCxnSpPr>
          <p:nvPr userDrawn="1"/>
        </p:nvCxnSpPr>
        <p:spPr>
          <a:xfrm>
            <a:off x="2072024" y="3216756"/>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82600"/>
            <a:ext cx="5768454" cy="468312"/>
          </a:xfrm>
          <a:solidFill>
            <a:schemeClr val="accent2"/>
          </a:solidFill>
        </p:spPr>
        <p:txBody>
          <a:bodyPr/>
          <a:lstStyle/>
          <a:p>
            <a:r>
              <a:rPr lang="nl-NL"/>
              <a:t>Klik om stijl te bewerken</a:t>
            </a:r>
            <a:endParaRPr lang="nl-NL" dirty="0"/>
          </a:p>
        </p:txBody>
      </p:sp>
      <p:sp>
        <p:nvSpPr>
          <p:cNvPr id="25" name="Tijdelijke aanduiding voor tekst 35">
            <a:extLst>
              <a:ext uri="{FF2B5EF4-FFF2-40B4-BE49-F238E27FC236}">
                <a16:creationId xmlns:a16="http://schemas.microsoft.com/office/drawing/2014/main" id="{B242AEB1-B610-4C18-AD99-C07F9B6A283C}"/>
              </a:ext>
            </a:extLst>
          </p:cNvPr>
          <p:cNvSpPr>
            <a:spLocks noGrp="1"/>
          </p:cNvSpPr>
          <p:nvPr>
            <p:ph type="body" sz="quarter" idx="33"/>
          </p:nvPr>
        </p:nvSpPr>
        <p:spPr>
          <a:xfrm>
            <a:off x="4016992" y="549275"/>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pic>
        <p:nvPicPr>
          <p:cNvPr id="19" name="Picture 9">
            <a:extLst>
              <a:ext uri="{FF2B5EF4-FFF2-40B4-BE49-F238E27FC236}">
                <a16:creationId xmlns:a16="http://schemas.microsoft.com/office/drawing/2014/main" id="{62FC3AFB-E099-0F47-BE34-E01D207B8A1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20" name="Picture 19">
            <a:extLst>
              <a:ext uri="{FF2B5EF4-FFF2-40B4-BE49-F238E27FC236}">
                <a16:creationId xmlns:a16="http://schemas.microsoft.com/office/drawing/2014/main" id="{7FFC7CAA-8C07-7F4C-A431-0C46E23033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7531650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 en voettekst">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1341439"/>
            <a:ext cx="10801350" cy="26528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0" name="Tijdelijke aanduiding voor tekst 9">
            <a:extLst>
              <a:ext uri="{FF2B5EF4-FFF2-40B4-BE49-F238E27FC236}">
                <a16:creationId xmlns:a16="http://schemas.microsoft.com/office/drawing/2014/main" id="{D760F8B0-43A0-49EF-BB3D-C1F4C9340B9B}"/>
              </a:ext>
            </a:extLst>
          </p:cNvPr>
          <p:cNvSpPr>
            <a:spLocks noGrp="1"/>
          </p:cNvSpPr>
          <p:nvPr>
            <p:ph type="body" sz="quarter" idx="13"/>
          </p:nvPr>
        </p:nvSpPr>
        <p:spPr>
          <a:xfrm>
            <a:off x="695325" y="4774551"/>
            <a:ext cx="10801350" cy="1138888"/>
          </a:xfrm>
          <a:solidFill>
            <a:schemeClr val="tx2"/>
          </a:solidFill>
        </p:spPr>
        <p:txBody>
          <a:bodyPr lIns="180000" tIns="180000" rIns="144000" bIns="144000"/>
          <a:lstStyle>
            <a:lvl1pPr marL="0" indent="0">
              <a:buNone/>
              <a:defRPr b="0" i="0">
                <a:solidFill>
                  <a:schemeClr val="bg1"/>
                </a:solidFill>
                <a:latin typeface="Calibri" panose="020F0502020204030204" pitchFamily="34" charset="0"/>
              </a:defRPr>
            </a:lvl1pPr>
            <a:lvl2pPr>
              <a:defRPr>
                <a:solidFill>
                  <a:schemeClr val="bg1"/>
                </a:solidFill>
              </a:defRPr>
            </a:lvl2pPr>
          </a:lstStyle>
          <a:p>
            <a:pPr lvl="0"/>
            <a:r>
              <a:rPr lang="nl-NL" dirty="0"/>
              <a:t>Klikken om de tekststijl van het model te bewerken</a:t>
            </a:r>
          </a:p>
          <a:p>
            <a:pPr lvl="1"/>
            <a:r>
              <a:rPr lang="nl-NL" dirty="0"/>
              <a:t>Tweede niveau</a:t>
            </a:r>
          </a:p>
        </p:txBody>
      </p:sp>
      <p:sp>
        <p:nvSpPr>
          <p:cNvPr id="9" name="Titel 1">
            <a:extLst>
              <a:ext uri="{FF2B5EF4-FFF2-40B4-BE49-F238E27FC236}">
                <a16:creationId xmlns:a16="http://schemas.microsoft.com/office/drawing/2014/main" id="{DBB5B111-C419-BF46-89A0-9F62CF0A733F}"/>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12350645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Kleine subtitel, 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solidFill>
            <a:schemeClr val="accent1"/>
          </a:solid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695325" y="1825625"/>
            <a:ext cx="5040313" cy="40878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825625"/>
            <a:ext cx="5040314" cy="40878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tekst 8">
            <a:extLst>
              <a:ext uri="{FF2B5EF4-FFF2-40B4-BE49-F238E27FC236}">
                <a16:creationId xmlns:a16="http://schemas.microsoft.com/office/drawing/2014/main" id="{F262B0AB-2439-4706-9401-5C7153D70F5F}"/>
              </a:ext>
            </a:extLst>
          </p:cNvPr>
          <p:cNvSpPr>
            <a:spLocks noGrp="1"/>
          </p:cNvSpPr>
          <p:nvPr>
            <p:ph type="body" sz="quarter" idx="13" hasCustomPrompt="1"/>
          </p:nvPr>
        </p:nvSpPr>
        <p:spPr>
          <a:xfrm>
            <a:off x="2070100" y="973138"/>
            <a:ext cx="8078788" cy="368300"/>
          </a:xfrm>
        </p:spPr>
        <p:txBody>
          <a:bodyPr anchor="ctr" anchorCtr="0"/>
          <a:lstStyle>
            <a:lvl1pPr marL="0" indent="0" algn="ctr">
              <a:buNone/>
              <a:defRPr b="0" i="0">
                <a:latin typeface="Calibri" panose="020F0502020204030204" pitchFamily="34" charset="0"/>
              </a:defRPr>
            </a:lvl1pPr>
            <a:lvl2pPr algn="ctr">
              <a:defRPr/>
            </a:lvl2pPr>
            <a:lvl3pPr algn="ctr">
              <a:defRPr/>
            </a:lvl3pPr>
            <a:lvl4pPr algn="ctr">
              <a:defRPr/>
            </a:lvl4pPr>
            <a:lvl5pPr algn="ctr">
              <a:defRPr/>
            </a:lvl5pPr>
          </a:lstStyle>
          <a:p>
            <a:pPr lvl="0"/>
            <a:r>
              <a:rPr lang="nl-NL" dirty="0"/>
              <a:t>Subtitel</a:t>
            </a:r>
          </a:p>
        </p:txBody>
      </p:sp>
      <p:sp>
        <p:nvSpPr>
          <p:cNvPr id="10" name="Titel 1">
            <a:extLst>
              <a:ext uri="{FF2B5EF4-FFF2-40B4-BE49-F238E27FC236}">
                <a16:creationId xmlns:a16="http://schemas.microsoft.com/office/drawing/2014/main" id="{DC976778-560F-2448-8AD8-78C1AFE65055}"/>
              </a:ext>
            </a:extLst>
          </p:cNvPr>
          <p:cNvSpPr txBox="1">
            <a:spLocks/>
          </p:cNvSpPr>
          <p:nvPr userDrawn="1"/>
        </p:nvSpPr>
        <p:spPr>
          <a:xfrm>
            <a:off x="3207224" y="296864"/>
            <a:ext cx="5768454" cy="468312"/>
          </a:xfrm>
          <a:prstGeom prst="rect">
            <a:avLst/>
          </a:prstGeom>
          <a:solidFill>
            <a:schemeClr val="accent2"/>
          </a:solidFill>
        </p:spPr>
        <p:txBody>
          <a:bodyPr vert="horz" lIns="0" tIns="28800" rIns="0" bIns="0" rtlCol="0" anchor="ctr">
            <a:noAutofit/>
          </a:bodyPr>
          <a:lstStyle>
            <a:lvl1pPr algn="ctr" defTabSz="914400" rtl="0" eaLnBrk="1" latinLnBrk="0" hangingPunct="1">
              <a:lnSpc>
                <a:spcPct val="90000"/>
              </a:lnSpc>
              <a:spcBef>
                <a:spcPct val="0"/>
              </a:spcBef>
              <a:buNone/>
              <a:defRPr lang="nl-NL" sz="2800" b="1" kern="1200">
                <a:solidFill>
                  <a:schemeClr val="tx2"/>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1582305178"/>
      </p:ext>
    </p:extLst>
  </p:cSld>
  <p:clrMapOvr>
    <a:masterClrMapping/>
  </p:clrMapOvr>
  <p:extLst>
    <p:ext uri="{DCECCB84-F9BA-43D5-87BE-67443E8EF086}">
      <p15:sldGuideLst xmlns:p15="http://schemas.microsoft.com/office/powerpoint/2012/main">
        <p15:guide id="2" pos="4067">
          <p15:clr>
            <a:srgbClr val="FBAE40"/>
          </p15:clr>
        </p15:guide>
        <p15:guide id="3" pos="361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ote subtitel, 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solidFill>
            <a:schemeClr val="accent1"/>
          </a:solid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1351829" y="1974274"/>
            <a:ext cx="4383809" cy="34601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974274"/>
            <a:ext cx="4392612" cy="34601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tekst 8">
            <a:extLst>
              <a:ext uri="{FF2B5EF4-FFF2-40B4-BE49-F238E27FC236}">
                <a16:creationId xmlns:a16="http://schemas.microsoft.com/office/drawing/2014/main" id="{F262B0AB-2439-4706-9401-5C7153D70F5F}"/>
              </a:ext>
            </a:extLst>
          </p:cNvPr>
          <p:cNvSpPr>
            <a:spLocks noGrp="1"/>
          </p:cNvSpPr>
          <p:nvPr>
            <p:ph type="body" sz="quarter" idx="13" hasCustomPrompt="1"/>
          </p:nvPr>
        </p:nvSpPr>
        <p:spPr>
          <a:xfrm>
            <a:off x="1351829" y="1118610"/>
            <a:ext cx="9497146" cy="585498"/>
          </a:xfrm>
        </p:spPr>
        <p:txBody>
          <a:bodyPr anchor="ctr" anchorCtr="0"/>
          <a:lstStyle>
            <a:lvl1pPr marL="0" indent="0" algn="ctr">
              <a:buNone/>
              <a:defRPr sz="2800" b="0" i="0">
                <a:latin typeface="Calibri Light" panose="020F0302020204030204" pitchFamily="34" charset="0"/>
              </a:defRPr>
            </a:lvl1pPr>
            <a:lvl2pPr algn="ctr">
              <a:defRPr/>
            </a:lvl2pPr>
            <a:lvl3pPr algn="ctr">
              <a:defRPr/>
            </a:lvl3pPr>
            <a:lvl4pPr algn="ctr">
              <a:defRPr/>
            </a:lvl4pPr>
            <a:lvl5pPr algn="ctr">
              <a:defRPr/>
            </a:lvl5pPr>
          </a:lstStyle>
          <a:p>
            <a:pPr lvl="0"/>
            <a:r>
              <a:rPr lang="nl-NL" dirty="0"/>
              <a:t>Subtitel</a:t>
            </a:r>
          </a:p>
        </p:txBody>
      </p:sp>
      <p:sp>
        <p:nvSpPr>
          <p:cNvPr id="10" name="Titel 1">
            <a:extLst>
              <a:ext uri="{FF2B5EF4-FFF2-40B4-BE49-F238E27FC236}">
                <a16:creationId xmlns:a16="http://schemas.microsoft.com/office/drawing/2014/main" id="{80A3F070-1574-8B44-ACED-6950DB3ABE8B}"/>
              </a:ext>
            </a:extLst>
          </p:cNvPr>
          <p:cNvSpPr txBox="1">
            <a:spLocks/>
          </p:cNvSpPr>
          <p:nvPr userDrawn="1"/>
        </p:nvSpPr>
        <p:spPr>
          <a:xfrm>
            <a:off x="3207224" y="296864"/>
            <a:ext cx="5768454" cy="468312"/>
          </a:xfrm>
          <a:prstGeom prst="rect">
            <a:avLst/>
          </a:prstGeom>
          <a:solidFill>
            <a:schemeClr val="accent2"/>
          </a:solidFill>
        </p:spPr>
        <p:txBody>
          <a:bodyPr vert="horz" lIns="0" tIns="28800" rIns="0" bIns="0" rtlCol="0" anchor="ctr">
            <a:noAutofit/>
          </a:bodyPr>
          <a:lstStyle>
            <a:lvl1pPr algn="ctr" defTabSz="914400" rtl="0" eaLnBrk="1" latinLnBrk="0" hangingPunct="1">
              <a:lnSpc>
                <a:spcPct val="90000"/>
              </a:lnSpc>
              <a:spcBef>
                <a:spcPct val="0"/>
              </a:spcBef>
              <a:buNone/>
              <a:defRPr lang="nl-NL" sz="2800" b="1" kern="1200">
                <a:solidFill>
                  <a:schemeClr val="tx2"/>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2042195784"/>
      </p:ext>
    </p:extLst>
  </p:cSld>
  <p:clrMapOvr>
    <a:masterClrMapping/>
  </p:clrMapOvr>
  <p:extLst>
    <p:ext uri="{DCECCB84-F9BA-43D5-87BE-67443E8EF086}">
      <p15:sldGuideLst xmlns:p15="http://schemas.microsoft.com/office/powerpoint/2012/main">
        <p15:guide id="2" pos="4067">
          <p15:clr>
            <a:srgbClr val="FBAE40"/>
          </p15:clr>
        </p15:guide>
        <p15:guide id="3" pos="3613">
          <p15:clr>
            <a:srgbClr val="FBAE40"/>
          </p15:clr>
        </p15:guide>
        <p15:guide id="4" pos="846">
          <p15:clr>
            <a:srgbClr val="FBAE40"/>
          </p15:clr>
        </p15:guide>
        <p15:guide id="5" pos="683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wee koloms">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A219E7C4-2FFA-43E8-A317-99319B3A41BF}"/>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6" name="Straight Connector 10">
            <a:extLst>
              <a:ext uri="{FF2B5EF4-FFF2-40B4-BE49-F238E27FC236}">
                <a16:creationId xmlns:a16="http://schemas.microsoft.com/office/drawing/2014/main" id="{3521B82D-EA0D-49EF-AA83-B4AB2176AE28}"/>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xfrm>
            <a:off x="695324" y="296864"/>
            <a:ext cx="10801351" cy="468312"/>
          </a:xfrm>
          <a:no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695325" y="1341439"/>
            <a:ext cx="5040313"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341439"/>
            <a:ext cx="5040314"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pic>
        <p:nvPicPr>
          <p:cNvPr id="15" name="Picture 9">
            <a:extLst>
              <a:ext uri="{FF2B5EF4-FFF2-40B4-BE49-F238E27FC236}">
                <a16:creationId xmlns:a16="http://schemas.microsoft.com/office/drawing/2014/main" id="{09FF9737-024E-3244-ACBC-58BD434B9A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17" name="Picture 16">
            <a:extLst>
              <a:ext uri="{FF2B5EF4-FFF2-40B4-BE49-F238E27FC236}">
                <a16:creationId xmlns:a16="http://schemas.microsoft.com/office/drawing/2014/main" id="{DCF0A363-70B9-1D45-B2D9-257709FBD71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692820819"/>
      </p:ext>
    </p:extLst>
  </p:cSld>
  <p:clrMapOvr>
    <a:masterClrMapping/>
  </p:clrMapOvr>
  <p:extLst>
    <p:ext uri="{DCECCB84-F9BA-43D5-87BE-67443E8EF086}">
      <p15:sldGuideLst xmlns:p15="http://schemas.microsoft.com/office/powerpoint/2012/main">
        <p15:guide id="2" pos="4067">
          <p15:clr>
            <a:srgbClr val="FBAE40"/>
          </p15:clr>
        </p15:guide>
        <p15:guide id="3" pos="361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Afbeeldin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F0684ADE-3A74-44D5-9E16-A9195144792A}"/>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6" name="Straight Connector 10">
            <a:extLst>
              <a:ext uri="{FF2B5EF4-FFF2-40B4-BE49-F238E27FC236}">
                <a16:creationId xmlns:a16="http://schemas.microsoft.com/office/drawing/2014/main" id="{186B99C7-40FD-4677-A030-708C875C7FA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jdelijke aanduiding voor datum 4">
            <a:extLst>
              <a:ext uri="{FF2B5EF4-FFF2-40B4-BE49-F238E27FC236}">
                <a16:creationId xmlns:a16="http://schemas.microsoft.com/office/drawing/2014/main" id="{3BF948AD-A85A-4E7F-8A4E-0E6D996A1D48}"/>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6" name="Tijdelijke aanduiding voor voettekst 5">
            <a:extLst>
              <a:ext uri="{FF2B5EF4-FFF2-40B4-BE49-F238E27FC236}">
                <a16:creationId xmlns:a16="http://schemas.microsoft.com/office/drawing/2014/main" id="{49233DD1-668D-4547-B27C-AF0A8310482C}"/>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FFAF11D9-1CBD-4F2D-8AD8-0049B671556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3" name="Tijdelijke aanduiding voor afbeelding 12">
            <a:extLst>
              <a:ext uri="{FF2B5EF4-FFF2-40B4-BE49-F238E27FC236}">
                <a16:creationId xmlns:a16="http://schemas.microsoft.com/office/drawing/2014/main" id="{9BD09907-0ED1-4AC3-9A4B-E9D2A33123B0}"/>
              </a:ext>
            </a:extLst>
          </p:cNvPr>
          <p:cNvSpPr>
            <a:spLocks noGrp="1"/>
          </p:cNvSpPr>
          <p:nvPr>
            <p:ph type="pic" sz="quarter" idx="13"/>
          </p:nvPr>
        </p:nvSpPr>
        <p:spPr>
          <a:xfrm>
            <a:off x="-3175" y="0"/>
            <a:ext cx="12195175" cy="6389241"/>
          </a:xfrm>
        </p:spPr>
        <p:txBody>
          <a:bodyPr/>
          <a:lstStyle>
            <a:lvl1pPr marL="0" indent="0">
              <a:buNone/>
              <a:defRPr/>
            </a:lvl1pPr>
          </a:lstStyle>
          <a:p>
            <a:r>
              <a:rPr lang="nl-NL"/>
              <a:t>Klik op het pictogram als u een afbeelding wilt toevoegen</a:t>
            </a:r>
          </a:p>
        </p:txBody>
      </p:sp>
      <p:pic>
        <p:nvPicPr>
          <p:cNvPr id="12" name="Picture 9">
            <a:extLst>
              <a:ext uri="{FF2B5EF4-FFF2-40B4-BE49-F238E27FC236}">
                <a16:creationId xmlns:a16="http://schemas.microsoft.com/office/drawing/2014/main" id="{6C99E544-F033-0142-A449-10926CEB9B8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15" name="Picture 14">
            <a:extLst>
              <a:ext uri="{FF2B5EF4-FFF2-40B4-BE49-F238E27FC236}">
                <a16:creationId xmlns:a16="http://schemas.microsoft.com/office/drawing/2014/main" id="{8C83E2C2-4C15-8C4E-9043-457D944D212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16945177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x Afbeelding, 2x vlak">
    <p:spTree>
      <p:nvGrpSpPr>
        <p:cNvPr id="1" name=""/>
        <p:cNvGrpSpPr/>
        <p:nvPr/>
      </p:nvGrpSpPr>
      <p:grpSpPr>
        <a:xfrm>
          <a:off x="0" y="0"/>
          <a:ext cx="0" cy="0"/>
          <a:chOff x="0" y="0"/>
          <a:chExt cx="0" cy="0"/>
        </a:xfrm>
      </p:grpSpPr>
      <p:cxnSp>
        <p:nvCxnSpPr>
          <p:cNvPr id="12" name="Rechte verbindingslijn 11">
            <a:extLst>
              <a:ext uri="{FF2B5EF4-FFF2-40B4-BE49-F238E27FC236}">
                <a16:creationId xmlns:a16="http://schemas.microsoft.com/office/drawing/2014/main" id="{BF26C6EC-AFDD-4DC6-BD65-F6C0C6F3B681}"/>
              </a:ext>
            </a:extLst>
          </p:cNvPr>
          <p:cNvCxnSpPr/>
          <p:nvPr userDrawn="1"/>
        </p:nvCxnSpPr>
        <p:spPr>
          <a:xfrm>
            <a:off x="6097085" y="0"/>
            <a:ext cx="0" cy="68580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42BA2377-0E79-4ED1-808B-0CBD54D337A6}"/>
              </a:ext>
            </a:extLst>
          </p:cNvPr>
          <p:cNvCxnSpPr/>
          <p:nvPr userDrawn="1"/>
        </p:nvCxnSpPr>
        <p:spPr>
          <a:xfrm>
            <a:off x="0" y="3429000"/>
            <a:ext cx="12192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5" name="Tijdelijke aanduiding voor tekst 4">
            <a:extLst>
              <a:ext uri="{FF2B5EF4-FFF2-40B4-BE49-F238E27FC236}">
                <a16:creationId xmlns:a16="http://schemas.microsoft.com/office/drawing/2014/main" id="{E2A04250-EEDC-491E-8BAB-9EDFED955FC1}"/>
              </a:ext>
            </a:extLst>
          </p:cNvPr>
          <p:cNvSpPr>
            <a:spLocks noGrp="1"/>
          </p:cNvSpPr>
          <p:nvPr>
            <p:ph type="body" sz="quarter" idx="18"/>
          </p:nvPr>
        </p:nvSpPr>
        <p:spPr>
          <a:xfrm>
            <a:off x="0" y="3435350"/>
            <a:ext cx="6091238" cy="3429000"/>
          </a:xfrm>
          <a:solidFill>
            <a:schemeClr val="accent2"/>
          </a:solidFill>
        </p:spPr>
        <p:txBody>
          <a:bodyPr anchor="ctr" anchorCtr="0"/>
          <a:lstStyle>
            <a:lvl1pPr marL="0" indent="0" algn="ctr">
              <a:buNone/>
              <a:defRPr sz="2400">
                <a:solidFill>
                  <a:schemeClr val="bg1"/>
                </a:solidFill>
              </a:defRPr>
            </a:lvl1pPr>
            <a:lvl2pPr marL="0" indent="0" algn="ctr">
              <a:buNone/>
              <a:defRPr sz="2000">
                <a:solidFill>
                  <a:schemeClr val="bg1"/>
                </a:solidFill>
              </a:defRPr>
            </a:lvl2pPr>
            <a:lvl3pPr marL="0" indent="0" algn="ctr">
              <a:buNone/>
              <a:defRPr sz="1800">
                <a:solidFill>
                  <a:schemeClr val="bg1"/>
                </a:solidFill>
              </a:defRPr>
            </a:lvl3pPr>
            <a:lvl4pPr marL="0" indent="0" algn="ctr">
              <a:buNone/>
              <a:defRPr sz="1600">
                <a:solidFill>
                  <a:schemeClr val="bg1"/>
                </a:solidFill>
              </a:defRPr>
            </a:lvl4pPr>
            <a:lvl5pPr marL="0" indent="0" algn="ctr">
              <a:buNone/>
              <a:defRPr sz="16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tekst 6">
            <a:extLst>
              <a:ext uri="{FF2B5EF4-FFF2-40B4-BE49-F238E27FC236}">
                <a16:creationId xmlns:a16="http://schemas.microsoft.com/office/drawing/2014/main" id="{9852A5B1-F5C3-48CD-BF3D-ECC8B84FE0F9}"/>
              </a:ext>
            </a:extLst>
          </p:cNvPr>
          <p:cNvSpPr>
            <a:spLocks noGrp="1"/>
          </p:cNvSpPr>
          <p:nvPr>
            <p:ph type="body" sz="quarter" idx="19"/>
          </p:nvPr>
        </p:nvSpPr>
        <p:spPr>
          <a:xfrm>
            <a:off x="6096000" y="0"/>
            <a:ext cx="6097588" cy="3429000"/>
          </a:xfrm>
          <a:solidFill>
            <a:schemeClr val="accent2"/>
          </a:solidFill>
        </p:spPr>
        <p:txBody>
          <a:bodyPr vert="horz" lIns="0" tIns="0" rIns="0" bIns="0" rtlCol="0" anchor="ctr" anchorCtr="0">
            <a:noAutofit/>
          </a:bodyPr>
          <a:lstStyle>
            <a:lvl1pPr algn="ctr">
              <a:defRPr lang="nl-NL" sz="2400" dirty="0" smtClean="0">
                <a:solidFill>
                  <a:schemeClr val="bg1"/>
                </a:solidFill>
              </a:defRPr>
            </a:lvl1pPr>
            <a:lvl2pPr>
              <a:defRPr lang="nl-NL" sz="2000" dirty="0" smtClean="0">
                <a:solidFill>
                  <a:schemeClr val="bg1"/>
                </a:solidFill>
              </a:defRPr>
            </a:lvl2pPr>
            <a:lvl3pPr>
              <a:defRPr lang="nl-NL" sz="1800" dirty="0" smtClean="0">
                <a:solidFill>
                  <a:schemeClr val="bg1"/>
                </a:solidFill>
              </a:defRPr>
            </a:lvl3pPr>
            <a:lvl4pPr>
              <a:defRPr lang="nl-NL" sz="1600" dirty="0" smtClean="0">
                <a:solidFill>
                  <a:schemeClr val="bg1"/>
                </a:solidFill>
              </a:defRPr>
            </a:lvl4pPr>
            <a:lvl5pPr>
              <a:defRPr lang="nl-NL" sz="1600" dirty="0">
                <a:solidFill>
                  <a:schemeClr val="bg1"/>
                </a:solidFill>
              </a:defRPr>
            </a:lvl5pPr>
          </a:lstStyle>
          <a:p>
            <a:pPr marL="0" lvl="0" indent="0" algn="ctr">
              <a:buNone/>
            </a:pPr>
            <a:r>
              <a:rPr lang="nl-NL"/>
              <a:t>Klikken om de tekststijl van het model te bewerken</a:t>
            </a:r>
          </a:p>
          <a:p>
            <a:pPr marL="0" lvl="1" indent="0" algn="ctr">
              <a:buNone/>
            </a:pPr>
            <a:r>
              <a:rPr lang="nl-NL"/>
              <a:t>Tweede niveau</a:t>
            </a:r>
          </a:p>
          <a:p>
            <a:pPr marL="0" lvl="2" indent="0" algn="ctr">
              <a:buNone/>
            </a:pPr>
            <a:r>
              <a:rPr lang="nl-NL"/>
              <a:t>Derde niveau</a:t>
            </a:r>
          </a:p>
          <a:p>
            <a:pPr marL="0" lvl="3" indent="0" algn="ctr">
              <a:buNone/>
            </a:pPr>
            <a:r>
              <a:rPr lang="nl-NL"/>
              <a:t>Vierde niveau</a:t>
            </a:r>
          </a:p>
          <a:p>
            <a:pPr marL="0" lvl="4" indent="0" algn="ctr">
              <a:buNone/>
            </a:pPr>
            <a:r>
              <a:rPr lang="nl-NL"/>
              <a:t>Vijfde niveau</a:t>
            </a:r>
            <a:endParaRPr lang="nl-NL" dirty="0"/>
          </a:p>
        </p:txBody>
      </p:sp>
      <p:sp>
        <p:nvSpPr>
          <p:cNvPr id="9" name="Tijdelijke aanduiding voor inhoud 8">
            <a:extLst>
              <a:ext uri="{FF2B5EF4-FFF2-40B4-BE49-F238E27FC236}">
                <a16:creationId xmlns:a16="http://schemas.microsoft.com/office/drawing/2014/main" id="{0221DB24-42AD-4B6C-A602-6D24083AB276}"/>
              </a:ext>
            </a:extLst>
          </p:cNvPr>
          <p:cNvSpPr>
            <a:spLocks noGrp="1"/>
          </p:cNvSpPr>
          <p:nvPr>
            <p:ph sz="quarter" idx="20"/>
          </p:nvPr>
        </p:nvSpPr>
        <p:spPr>
          <a:xfrm>
            <a:off x="0" y="0"/>
            <a:ext cx="6091238" cy="3422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inhoud 10">
            <a:extLst>
              <a:ext uri="{FF2B5EF4-FFF2-40B4-BE49-F238E27FC236}">
                <a16:creationId xmlns:a16="http://schemas.microsoft.com/office/drawing/2014/main" id="{2D6718DD-61BE-4353-A879-074376DE8046}"/>
              </a:ext>
            </a:extLst>
          </p:cNvPr>
          <p:cNvSpPr>
            <a:spLocks noGrp="1"/>
          </p:cNvSpPr>
          <p:nvPr>
            <p:ph sz="quarter" idx="21"/>
          </p:nvPr>
        </p:nvSpPr>
        <p:spPr>
          <a:xfrm>
            <a:off x="6096000" y="3429000"/>
            <a:ext cx="6091238" cy="3422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618746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4x Afbeelding">
    <p:spTree>
      <p:nvGrpSpPr>
        <p:cNvPr id="1" name=""/>
        <p:cNvGrpSpPr/>
        <p:nvPr/>
      </p:nvGrpSpPr>
      <p:grpSpPr>
        <a:xfrm>
          <a:off x="0" y="0"/>
          <a:ext cx="0" cy="0"/>
          <a:chOff x="0" y="0"/>
          <a:chExt cx="0" cy="0"/>
        </a:xfrm>
      </p:grpSpPr>
      <p:cxnSp>
        <p:nvCxnSpPr>
          <p:cNvPr id="12" name="Rechte verbindingslijn 11">
            <a:extLst>
              <a:ext uri="{FF2B5EF4-FFF2-40B4-BE49-F238E27FC236}">
                <a16:creationId xmlns:a16="http://schemas.microsoft.com/office/drawing/2014/main" id="{BF26C6EC-AFDD-4DC6-BD65-F6C0C6F3B681}"/>
              </a:ext>
            </a:extLst>
          </p:cNvPr>
          <p:cNvCxnSpPr/>
          <p:nvPr userDrawn="1"/>
        </p:nvCxnSpPr>
        <p:spPr>
          <a:xfrm>
            <a:off x="6097085" y="0"/>
            <a:ext cx="0" cy="68580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42BA2377-0E79-4ED1-808B-0CBD54D337A6}"/>
              </a:ext>
            </a:extLst>
          </p:cNvPr>
          <p:cNvCxnSpPr/>
          <p:nvPr userDrawn="1"/>
        </p:nvCxnSpPr>
        <p:spPr>
          <a:xfrm>
            <a:off x="0" y="3429000"/>
            <a:ext cx="12192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9" name="Tijdelijke aanduiding voor inhoud 8">
            <a:extLst>
              <a:ext uri="{FF2B5EF4-FFF2-40B4-BE49-F238E27FC236}">
                <a16:creationId xmlns:a16="http://schemas.microsoft.com/office/drawing/2014/main" id="{0221DB24-42AD-4B6C-A602-6D24083AB276}"/>
              </a:ext>
            </a:extLst>
          </p:cNvPr>
          <p:cNvSpPr>
            <a:spLocks noGrp="1"/>
          </p:cNvSpPr>
          <p:nvPr>
            <p:ph sz="quarter" idx="20"/>
          </p:nvPr>
        </p:nvSpPr>
        <p:spPr>
          <a:xfrm>
            <a:off x="0" y="0"/>
            <a:ext cx="6091238" cy="3422650"/>
          </a:xfrm>
        </p:spPr>
        <p:txBody>
          <a:bodyPr lIns="360000" tIns="360000" rIns="216000"/>
          <a:lstStyle>
            <a:lvl1pPr marL="0" indent="0">
              <a:buNone/>
              <a:defRPr/>
            </a:lvl1pPr>
            <a:lvl2pPr marL="185738" indent="-185738">
              <a:defRPr/>
            </a:lvl2pPr>
            <a:lvl3pPr marL="539750" indent="-179388">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inhoud 10">
            <a:extLst>
              <a:ext uri="{FF2B5EF4-FFF2-40B4-BE49-F238E27FC236}">
                <a16:creationId xmlns:a16="http://schemas.microsoft.com/office/drawing/2014/main" id="{2D6718DD-61BE-4353-A879-074376DE8046}"/>
              </a:ext>
            </a:extLst>
          </p:cNvPr>
          <p:cNvSpPr>
            <a:spLocks noGrp="1"/>
          </p:cNvSpPr>
          <p:nvPr>
            <p:ph sz="quarter" idx="21"/>
          </p:nvPr>
        </p:nvSpPr>
        <p:spPr>
          <a:xfrm>
            <a:off x="6096000" y="3429000"/>
            <a:ext cx="6091238" cy="3422650"/>
          </a:xfrm>
        </p:spPr>
        <p:txBody>
          <a:bodyPr lIns="360000" tIns="360000" rIns="216000"/>
          <a:lstStyle>
            <a:lvl1pPr marL="0" indent="0">
              <a:buNone/>
              <a:defRPr/>
            </a:lvl1pPr>
            <a:lvl2pPr marL="185738" indent="-185738">
              <a:defRPr/>
            </a:lvl2pPr>
            <a:lvl3pPr marL="539750" indent="-179388">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jdelijke aanduiding voor afbeelding 2">
            <a:extLst>
              <a:ext uri="{FF2B5EF4-FFF2-40B4-BE49-F238E27FC236}">
                <a16:creationId xmlns:a16="http://schemas.microsoft.com/office/drawing/2014/main" id="{DF2BAFA9-3E20-4324-B8F8-42888ED7DD39}"/>
              </a:ext>
            </a:extLst>
          </p:cNvPr>
          <p:cNvSpPr>
            <a:spLocks noGrp="1"/>
          </p:cNvSpPr>
          <p:nvPr>
            <p:ph type="pic" sz="quarter" idx="22"/>
          </p:nvPr>
        </p:nvSpPr>
        <p:spPr>
          <a:xfrm>
            <a:off x="0" y="3429000"/>
            <a:ext cx="6097588" cy="3422650"/>
          </a:xfrm>
        </p:spPr>
        <p:txBody>
          <a:bodyPr/>
          <a:lstStyle/>
          <a:p>
            <a:r>
              <a:rPr lang="nl-NL"/>
              <a:t>Klik op het pictogram als u een afbeelding wilt toevoegen</a:t>
            </a:r>
          </a:p>
        </p:txBody>
      </p:sp>
      <p:sp>
        <p:nvSpPr>
          <p:cNvPr id="6" name="Tijdelijke aanduiding voor afbeelding 5">
            <a:extLst>
              <a:ext uri="{FF2B5EF4-FFF2-40B4-BE49-F238E27FC236}">
                <a16:creationId xmlns:a16="http://schemas.microsoft.com/office/drawing/2014/main" id="{165A209F-2563-4765-BE42-CD2EEE80BF57}"/>
              </a:ext>
            </a:extLst>
          </p:cNvPr>
          <p:cNvSpPr>
            <a:spLocks noGrp="1"/>
          </p:cNvSpPr>
          <p:nvPr>
            <p:ph type="pic" sz="quarter" idx="23"/>
          </p:nvPr>
        </p:nvSpPr>
        <p:spPr>
          <a:xfrm>
            <a:off x="6097588" y="0"/>
            <a:ext cx="6096000" cy="3422650"/>
          </a:xfrm>
        </p:spPr>
        <p:txBody>
          <a:bodyPr/>
          <a:lstStyle/>
          <a:p>
            <a:r>
              <a:rPr lang="nl-NL"/>
              <a:t>Klik op het pictogram als u een afbeelding wilt toevoegen</a:t>
            </a:r>
          </a:p>
        </p:txBody>
      </p:sp>
    </p:spTree>
    <p:extLst>
      <p:ext uri="{BB962C8B-B14F-4D97-AF65-F5344CB8AC3E}">
        <p14:creationId xmlns:p14="http://schemas.microsoft.com/office/powerpoint/2010/main" val="21118575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Alleen titel">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3A981402-0350-46D7-8838-3FF2C0810827}"/>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4" name="Tijdelijke aanduiding voor voettekst 3">
            <a:extLst>
              <a:ext uri="{FF2B5EF4-FFF2-40B4-BE49-F238E27FC236}">
                <a16:creationId xmlns:a16="http://schemas.microsoft.com/office/drawing/2014/main" id="{06165557-5893-4C97-B0E2-CE0ABC5D2259}"/>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5" name="Tijdelijke aanduiding voor dianummer 4">
            <a:extLst>
              <a:ext uri="{FF2B5EF4-FFF2-40B4-BE49-F238E27FC236}">
                <a16:creationId xmlns:a16="http://schemas.microsoft.com/office/drawing/2014/main" id="{B215D9DD-D600-46EA-BE84-98EA2EDF0724}"/>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6" name="Titel 1">
            <a:extLst>
              <a:ext uri="{FF2B5EF4-FFF2-40B4-BE49-F238E27FC236}">
                <a16:creationId xmlns:a16="http://schemas.microsoft.com/office/drawing/2014/main" id="{3A93B232-4155-4049-AAA8-78B91E054FF3}"/>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3394899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dirty="0">
                <a:latin typeface="+mj-lt"/>
                <a:ea typeface="Open Sans Light" panose="020B0604020202020204" charset="0"/>
                <a:cs typeface="Open Sans Light" panose="020B060402020202020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pPr/>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cxnSp>
        <p:nvCxnSpPr>
          <p:cNvPr id="25" name="Straight Connector 11">
            <a:extLst>
              <a:ext uri="{FF2B5EF4-FFF2-40B4-BE49-F238E27FC236}">
                <a16:creationId xmlns:a16="http://schemas.microsoft.com/office/drawing/2014/main" id="{8FE782F7-7968-784B-9EE5-8537B305E1E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11">
            <a:extLst>
              <a:ext uri="{FF2B5EF4-FFF2-40B4-BE49-F238E27FC236}">
                <a16:creationId xmlns:a16="http://schemas.microsoft.com/office/drawing/2014/main" id="{2A86BB51-F588-B849-B2EE-9268E13BE46E}"/>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F3196DAD-6652-DE49-BFDC-5B6A92D47118}"/>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1249904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Lege witt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EC5DA9-9F18-B449-A860-E2F057879342}"/>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3" name="Straight Connector 2">
            <a:extLst>
              <a:ext uri="{FF2B5EF4-FFF2-40B4-BE49-F238E27FC236}">
                <a16:creationId xmlns:a16="http://schemas.microsoft.com/office/drawing/2014/main" id="{CF2BE2A2-7EEF-0E47-9250-C8384679E8C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1">
            <a:extLst>
              <a:ext uri="{FF2B5EF4-FFF2-40B4-BE49-F238E27FC236}">
                <a16:creationId xmlns:a16="http://schemas.microsoft.com/office/drawing/2014/main" id="{91EAB12C-5D6D-7E4C-8D40-D4C7D9F22029}"/>
              </a:ext>
            </a:extLst>
          </p:cNvPr>
          <p:cNvSpPr>
            <a:spLocks noGrp="1"/>
          </p:cNvSpPr>
          <p:nvPr>
            <p:ph type="dt" sz="half" idx="10"/>
          </p:nvPr>
        </p:nvSpPr>
        <p:spPr>
          <a:xfrm>
            <a:off x="9082733" y="6460296"/>
            <a:ext cx="1421494" cy="365125"/>
          </a:xfrm>
        </p:spPr>
        <p:txBody>
          <a:bodyPr/>
          <a:lstStyle/>
          <a:p>
            <a:fld id="{C19F3B34-6B0D-45FF-A390-8EBDD9B392CA}" type="datetimeFigureOut">
              <a:rPr lang="nl-NL" smtClean="0"/>
              <a:t>13-5-2022</a:t>
            </a:fld>
            <a:endParaRPr lang="nl-NL"/>
          </a:p>
        </p:txBody>
      </p:sp>
      <p:sp>
        <p:nvSpPr>
          <p:cNvPr id="5" name="Tijdelijke aanduiding voor voettekst 2">
            <a:extLst>
              <a:ext uri="{FF2B5EF4-FFF2-40B4-BE49-F238E27FC236}">
                <a16:creationId xmlns:a16="http://schemas.microsoft.com/office/drawing/2014/main" id="{7239ED7C-7CB0-9742-9176-3773AC10A9D5}"/>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3">
            <a:extLst>
              <a:ext uri="{FF2B5EF4-FFF2-40B4-BE49-F238E27FC236}">
                <a16:creationId xmlns:a16="http://schemas.microsoft.com/office/drawing/2014/main" id="{97ABD10D-D599-204F-8215-47DB8B871D3A}"/>
              </a:ext>
            </a:extLst>
          </p:cNvPr>
          <p:cNvSpPr>
            <a:spLocks noGrp="1"/>
          </p:cNvSpPr>
          <p:nvPr>
            <p:ph type="sldNum" sz="quarter" idx="12"/>
          </p:nvPr>
        </p:nvSpPr>
        <p:spPr>
          <a:xfrm>
            <a:off x="11496675" y="6460296"/>
            <a:ext cx="440564" cy="365125"/>
          </a:xfrm>
        </p:spPr>
        <p:txBody>
          <a:bodyPr/>
          <a:lstStyle/>
          <a:p>
            <a:fld id="{F9DE7F4B-6E11-487C-9B28-4934A04645A5}" type="slidenum">
              <a:rPr lang="nl-NL" smtClean="0"/>
              <a:t>‹nr.›</a:t>
            </a:fld>
            <a:endParaRPr lang="nl-NL"/>
          </a:p>
        </p:txBody>
      </p:sp>
      <p:pic>
        <p:nvPicPr>
          <p:cNvPr id="7" name="Picture 6">
            <a:extLst>
              <a:ext uri="{FF2B5EF4-FFF2-40B4-BE49-F238E27FC236}">
                <a16:creationId xmlns:a16="http://schemas.microsoft.com/office/drawing/2014/main" id="{B67F8F28-BA91-6644-8C6B-43FC4D0D645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8" name="Picture 7">
            <a:extLst>
              <a:ext uri="{FF2B5EF4-FFF2-40B4-BE49-F238E27FC236}">
                <a16:creationId xmlns:a16="http://schemas.microsoft.com/office/drawing/2014/main" id="{1E303C3C-319C-EA48-8A19-8105A79F22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16386423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1349949F-AC9B-483F-BD35-DC11502F3A43}"/>
              </a:ext>
            </a:extLst>
          </p:cNvPr>
          <p:cNvSpPr>
            <a:spLocks noGrp="1"/>
          </p:cNvSpPr>
          <p:nvPr>
            <p:ph type="dt" sz="half" idx="10"/>
          </p:nvPr>
        </p:nvSpPr>
        <p:spPr/>
        <p:txBody>
          <a:bodyPr/>
          <a:lstStyle/>
          <a:p>
            <a:fld id="{C19F3B34-6B0D-45FF-A390-8EBDD9B392CA}" type="datetimeFigureOut">
              <a:rPr lang="nl-NL" smtClean="0"/>
              <a:t>13-5-2022</a:t>
            </a:fld>
            <a:endParaRPr lang="nl-NL"/>
          </a:p>
        </p:txBody>
      </p:sp>
      <p:sp>
        <p:nvSpPr>
          <p:cNvPr id="5" name="Tijdelijke aanduiding voor voettekst 4">
            <a:extLst>
              <a:ext uri="{FF2B5EF4-FFF2-40B4-BE49-F238E27FC236}">
                <a16:creationId xmlns:a16="http://schemas.microsoft.com/office/drawing/2014/main" id="{C8C26739-FA68-42A9-988B-308AC414C51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EBDC5C74-97B0-4179-8C9E-2AD8B373EAA4}"/>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8" name="Tijdelijke aanduiding voor tekst 7">
            <a:extLst>
              <a:ext uri="{FF2B5EF4-FFF2-40B4-BE49-F238E27FC236}">
                <a16:creationId xmlns:a16="http://schemas.microsoft.com/office/drawing/2014/main" id="{318CBBE0-94E7-4CA9-A2CF-275E47FDA4A4}"/>
              </a:ext>
            </a:extLst>
          </p:cNvPr>
          <p:cNvSpPr>
            <a:spLocks noGrp="1"/>
          </p:cNvSpPr>
          <p:nvPr>
            <p:ph type="body" sz="quarter" idx="13" hasCustomPrompt="1"/>
          </p:nvPr>
        </p:nvSpPr>
        <p:spPr>
          <a:xfrm>
            <a:off x="0" y="0"/>
            <a:ext cx="12192000" cy="6405563"/>
          </a:xfrm>
          <a:solidFill>
            <a:schemeClr val="tx2"/>
          </a:solidFill>
        </p:spPr>
        <p:txBody>
          <a:bodyPr bIns="720000" anchor="ctr" anchorCtr="0"/>
          <a:lstStyle>
            <a:lvl1pPr marL="0" indent="0" algn="ctr">
              <a:buNone/>
              <a:defRPr sz="8800" b="0" i="0">
                <a:solidFill>
                  <a:schemeClr val="accent3"/>
                </a:solidFill>
                <a:latin typeface="Calibri" panose="020F0502020204030204" pitchFamily="34" charset="0"/>
              </a:defRPr>
            </a:lvl1pPr>
            <a:lvl2pPr marL="314325" indent="0">
              <a:buNone/>
              <a:defRPr/>
            </a:lvl2pPr>
            <a:lvl3pPr marL="627062" indent="0">
              <a:buNone/>
              <a:defRPr/>
            </a:lvl3pPr>
            <a:lvl4pPr marL="852487" indent="0">
              <a:buNone/>
              <a:defRPr/>
            </a:lvl4pPr>
            <a:lvl5pPr marL="1117600" indent="0">
              <a:buNone/>
              <a:defRPr/>
            </a:lvl5pPr>
          </a:lstStyle>
          <a:p>
            <a:pPr lvl="0"/>
            <a:r>
              <a:rPr lang="nl-NL" dirty="0"/>
              <a:t>Quote</a:t>
            </a:r>
          </a:p>
        </p:txBody>
      </p:sp>
    </p:spTree>
    <p:extLst>
      <p:ext uri="{BB962C8B-B14F-4D97-AF65-F5344CB8AC3E}">
        <p14:creationId xmlns:p14="http://schemas.microsoft.com/office/powerpoint/2010/main" val="26351979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1"/>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1334508"/>
            <a:ext cx="5035625" cy="4578930"/>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9609905"/>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dirty="0">
                <a:latin typeface="+mj-lt"/>
                <a:ea typeface="Open Sans Light" panose="020B0604020202020204" charset="0"/>
                <a:cs typeface="Open Sans Light" panose="020B060402020202020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pPr/>
              <a:t>5/13/2022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4255499" y="221454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6402473" y="2201860"/>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4440238"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6564425"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3968993"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6093180"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cxnSp>
        <p:nvCxnSpPr>
          <p:cNvPr id="16" name="Straight Connector 11">
            <a:extLst>
              <a:ext uri="{FF2B5EF4-FFF2-40B4-BE49-F238E27FC236}">
                <a16:creationId xmlns:a16="http://schemas.microsoft.com/office/drawing/2014/main" id="{51DDF5C6-74A0-9B42-97A1-8847AFD4F8A5}"/>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5034C509-4F81-FB4C-9E7E-937FD708B39B}"/>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380488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slideLayout" Target="../slideLayouts/slideLayout67.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42" Type="http://schemas.openxmlformats.org/officeDocument/2006/relationships/slideLayout" Target="../slideLayouts/slideLayout70.xml"/><Relationship Id="rId47" Type="http://schemas.openxmlformats.org/officeDocument/2006/relationships/slideLayout" Target="../slideLayouts/slideLayout75.xml"/><Relationship Id="rId50" Type="http://schemas.openxmlformats.org/officeDocument/2006/relationships/slideLayout" Target="../slideLayouts/slideLayout78.xml"/><Relationship Id="rId55" Type="http://schemas.openxmlformats.org/officeDocument/2006/relationships/theme" Target="../theme/theme2.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9" Type="http://schemas.openxmlformats.org/officeDocument/2006/relationships/slideLayout" Target="../slideLayouts/slideLayout57.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45" Type="http://schemas.openxmlformats.org/officeDocument/2006/relationships/slideLayout" Target="../slideLayouts/slideLayout73.xml"/><Relationship Id="rId53" Type="http://schemas.openxmlformats.org/officeDocument/2006/relationships/slideLayout" Target="../slideLayouts/slideLayout81.xml"/><Relationship Id="rId5" Type="http://schemas.openxmlformats.org/officeDocument/2006/relationships/slideLayout" Target="../slideLayouts/slideLayout33.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slideLayout" Target="../slideLayouts/slideLayout71.xml"/><Relationship Id="rId48" Type="http://schemas.openxmlformats.org/officeDocument/2006/relationships/slideLayout" Target="../slideLayouts/slideLayout76.xml"/><Relationship Id="rId56" Type="http://schemas.openxmlformats.org/officeDocument/2006/relationships/image" Target="../media/image1.png"/><Relationship Id="rId8" Type="http://schemas.openxmlformats.org/officeDocument/2006/relationships/slideLayout" Target="../slideLayouts/slideLayout36.xml"/><Relationship Id="rId51" Type="http://schemas.openxmlformats.org/officeDocument/2006/relationships/slideLayout" Target="../slideLayouts/slideLayout79.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slideLayout" Target="../slideLayouts/slideLayout74.xml"/><Relationship Id="rId20" Type="http://schemas.openxmlformats.org/officeDocument/2006/relationships/slideLayout" Target="../slideLayouts/slideLayout48.xml"/><Relationship Id="rId41" Type="http://schemas.openxmlformats.org/officeDocument/2006/relationships/slideLayout" Target="../slideLayouts/slideLayout69.xml"/><Relationship Id="rId54" Type="http://schemas.openxmlformats.org/officeDocument/2006/relationships/slideLayout" Target="../slideLayouts/slideLayout8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49" Type="http://schemas.openxmlformats.org/officeDocument/2006/relationships/slideLayout" Target="../slideLayouts/slideLayout77.xml"/><Relationship Id="rId57" Type="http://schemas.openxmlformats.org/officeDocument/2006/relationships/image" Target="../media/image2.png"/><Relationship Id="rId10" Type="http://schemas.openxmlformats.org/officeDocument/2006/relationships/slideLayout" Target="../slideLayouts/slideLayout38.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52"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FD6D89-5A5A-FF4A-A3CA-681DEF730F9D}"/>
              </a:ext>
            </a:extLst>
          </p:cNvPr>
          <p:cNvSpPr/>
          <p:nvPr userDrawn="1"/>
        </p:nvSpPr>
        <p:spPr>
          <a:xfrm>
            <a:off x="0" y="6394010"/>
            <a:ext cx="12192000" cy="47236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39A8B8E9-B285-DE4F-8391-C59DA7A7B92E}"/>
              </a:ext>
            </a:extLst>
          </p:cNvPr>
          <p:cNvSpPr>
            <a:spLocks noGrp="1"/>
          </p:cNvSpPr>
          <p:nvPr>
            <p:ph type="title"/>
          </p:nvPr>
        </p:nvSpPr>
        <p:spPr>
          <a:xfrm>
            <a:off x="695325" y="301013"/>
            <a:ext cx="10801350" cy="472361"/>
          </a:xfrm>
          <a:prstGeom prst="rect">
            <a:avLst/>
          </a:prstGeom>
        </p:spPr>
        <p:txBody>
          <a:bodyPr vert="horz" lIns="0" tIns="28800" rIns="0" bIns="0" rtlCol="0" anchor="ctr">
            <a:noAutofit/>
          </a:bodyPr>
          <a:lstStyle/>
          <a:p>
            <a:r>
              <a:rPr lang="nl-NL"/>
              <a:t>Klik om stijl te bewerken</a:t>
            </a:r>
            <a:endParaRPr lang="en-US" dirty="0"/>
          </a:p>
        </p:txBody>
      </p:sp>
      <p:sp>
        <p:nvSpPr>
          <p:cNvPr id="3" name="Text Placeholder 2">
            <a:extLst>
              <a:ext uri="{FF2B5EF4-FFF2-40B4-BE49-F238E27FC236}">
                <a16:creationId xmlns:a16="http://schemas.microsoft.com/office/drawing/2014/main" id="{3B8857BD-E74A-CE42-9C81-614B0D4DB982}"/>
              </a:ext>
            </a:extLst>
          </p:cNvPr>
          <p:cNvSpPr>
            <a:spLocks noGrp="1"/>
          </p:cNvSpPr>
          <p:nvPr>
            <p:ph type="body" idx="1"/>
          </p:nvPr>
        </p:nvSpPr>
        <p:spPr>
          <a:xfrm>
            <a:off x="695325" y="1341438"/>
            <a:ext cx="10801350" cy="4580212"/>
          </a:xfrm>
          <a:prstGeom prst="rect">
            <a:avLst/>
          </a:prstGeom>
        </p:spPr>
        <p:txBody>
          <a:bodyPr vert="horz" lIns="0" tIns="0" rIns="0" bIns="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a:extLst>
              <a:ext uri="{FF2B5EF4-FFF2-40B4-BE49-F238E27FC236}">
                <a16:creationId xmlns:a16="http://schemas.microsoft.com/office/drawing/2014/main" id="{C2765A67-8A23-8F4B-B8C1-E2E479701806}"/>
              </a:ext>
            </a:extLst>
          </p:cNvPr>
          <p:cNvSpPr>
            <a:spLocks noGrp="1"/>
          </p:cNvSpPr>
          <p:nvPr>
            <p:ph type="dt" sz="half" idx="2"/>
          </p:nvPr>
        </p:nvSpPr>
        <p:spPr>
          <a:xfrm>
            <a:off x="8381999" y="6463929"/>
            <a:ext cx="2122227" cy="365125"/>
          </a:xfrm>
          <a:prstGeom prst="rect">
            <a:avLst/>
          </a:prstGeom>
        </p:spPr>
        <p:txBody>
          <a:bodyPr vert="horz" lIns="0" tIns="0" rIns="0" bIns="0" rtlCol="0" anchor="ctr"/>
          <a:lstStyle>
            <a:lvl1pPr algn="r">
              <a:defRPr sz="800">
                <a:solidFill>
                  <a:schemeClr val="tx2"/>
                </a:solidFill>
                <a:latin typeface="+mn-lt"/>
                <a:ea typeface="Open Sans Light" panose="020B0604020202020204" charset="0"/>
                <a:cs typeface="Open Sans Light" panose="020B0604020202020204" charset="0"/>
              </a:defRPr>
            </a:lvl1pPr>
          </a:lstStyle>
          <a:p>
            <a:fld id="{6F3341E8-3378-4079-8E6F-73EF8D0A8D7D}" type="datetime1">
              <a:rPr lang="en-US" smtClean="0"/>
              <a:pPr/>
              <a:t>5/13/2022</a:t>
            </a:fld>
            <a:endParaRPr lang="en-US" dirty="0"/>
          </a:p>
        </p:txBody>
      </p:sp>
      <p:sp>
        <p:nvSpPr>
          <p:cNvPr id="6" name="Slide Number Placeholder 5">
            <a:extLst>
              <a:ext uri="{FF2B5EF4-FFF2-40B4-BE49-F238E27FC236}">
                <a16:creationId xmlns:a16="http://schemas.microsoft.com/office/drawing/2014/main" id="{A3F3F877-318C-F14D-BDA6-BEA7AB14F52F}"/>
              </a:ext>
            </a:extLst>
          </p:cNvPr>
          <p:cNvSpPr>
            <a:spLocks noGrp="1"/>
          </p:cNvSpPr>
          <p:nvPr>
            <p:ph type="sldNum" sz="quarter" idx="4"/>
          </p:nvPr>
        </p:nvSpPr>
        <p:spPr>
          <a:xfrm>
            <a:off x="11496674" y="6463929"/>
            <a:ext cx="435349" cy="365125"/>
          </a:xfrm>
          <a:prstGeom prst="rect">
            <a:avLst/>
          </a:prstGeom>
        </p:spPr>
        <p:txBody>
          <a:bodyPr vert="horz" lIns="0" tIns="0" rIns="0" bIns="0" rtlCol="0" anchor="ctr"/>
          <a:lstStyle>
            <a:lvl1pPr algn="r">
              <a:defRPr sz="800">
                <a:solidFill>
                  <a:schemeClr val="tx2"/>
                </a:solidFill>
                <a:latin typeface="+mn-lt"/>
                <a:ea typeface="Open Sans Light" panose="020B0604020202020204" charset="0"/>
                <a:cs typeface="Open Sans Light" panose="020B0604020202020204" charset="0"/>
              </a:defRPr>
            </a:lvl1pPr>
          </a:lstStyle>
          <a:p>
            <a:fld id="{63D2515C-A37A-744F-8DA2-E1C9190E5349}" type="slidenum">
              <a:rPr lang="en-US" smtClean="0"/>
              <a:pPr/>
              <a:t>‹nr.›</a:t>
            </a:fld>
            <a:endParaRPr lang="en-US" dirty="0"/>
          </a:p>
        </p:txBody>
      </p:sp>
      <p:pic>
        <p:nvPicPr>
          <p:cNvPr id="10" name="Picture 9">
            <a:extLst>
              <a:ext uri="{FF2B5EF4-FFF2-40B4-BE49-F238E27FC236}">
                <a16:creationId xmlns:a16="http://schemas.microsoft.com/office/drawing/2014/main" id="{C928BD0E-D927-6A4E-A176-D97779E4B532}"/>
              </a:ext>
            </a:extLst>
          </p:cNvPr>
          <p:cNvPicPr>
            <a:picLocks noChangeAspect="1"/>
          </p:cNvPicPr>
          <p:nvPr userDrawn="1"/>
        </p:nvPicPr>
        <p:blipFill rotWithShape="1">
          <a:blip r:embed="rId30"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11" name="Straight Connector 10">
            <a:extLst>
              <a:ext uri="{FF2B5EF4-FFF2-40B4-BE49-F238E27FC236}">
                <a16:creationId xmlns:a16="http://schemas.microsoft.com/office/drawing/2014/main" id="{6C44A484-B33E-F142-A08B-7D08ED369066}"/>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2">
            <a:extLst>
              <a:ext uri="{FF2B5EF4-FFF2-40B4-BE49-F238E27FC236}">
                <a16:creationId xmlns:a16="http://schemas.microsoft.com/office/drawing/2014/main" id="{A1222885-C868-473A-A4CB-929EBA298642}"/>
              </a:ext>
            </a:extLst>
          </p:cNvPr>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1738149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hf hdr="0"/>
  <p:txStyles>
    <p:titleStyle>
      <a:lvl1pPr algn="ctr"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Open Sans Light" panose="020B0604020202020204" charset="0"/>
          <a:cs typeface="Open Sans Light" panose="020B060402020202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604020202020204" charset="0"/>
          <a:ea typeface="Open Sans Light" panose="020B0604020202020204" charset="0"/>
          <a:cs typeface="Open Sans Light" panose="020B060402020202020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604020202020204" charset="0"/>
          <a:ea typeface="Open Sans Light" panose="020B0604020202020204" charset="0"/>
          <a:cs typeface="Open Sans Light" panose="020B060402020202020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Open Sans Light" panose="020B0604020202020204" charset="0"/>
          <a:ea typeface="Open Sans Light" panose="020B0604020202020204" charset="0"/>
          <a:cs typeface="Open Sans Light" panose="020B060402020202020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Open Sans Light" panose="020B0604020202020204" charset="0"/>
          <a:ea typeface="Open Sans Light" panose="020B0604020202020204" charset="0"/>
          <a:cs typeface="Open Sans Light" panose="020B060402020202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45">
          <p15:clr>
            <a:srgbClr val="F26B43"/>
          </p15:clr>
        </p15:guide>
        <p15:guide id="6" orient="horz" pos="3725">
          <p15:clr>
            <a:srgbClr val="F26B43"/>
          </p15:clr>
        </p15:guide>
        <p15:guide id="7" orient="horz" pos="34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FD6D89-5A5A-FF4A-A3CA-681DEF730F9D}"/>
              </a:ext>
            </a:extLst>
          </p:cNvPr>
          <p:cNvSpPr/>
          <p:nvPr userDrawn="1"/>
        </p:nvSpPr>
        <p:spPr>
          <a:xfrm>
            <a:off x="0" y="6394010"/>
            <a:ext cx="12192000" cy="47236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 name="Title Placeholder 1">
            <a:extLst>
              <a:ext uri="{FF2B5EF4-FFF2-40B4-BE49-F238E27FC236}">
                <a16:creationId xmlns:a16="http://schemas.microsoft.com/office/drawing/2014/main" id="{39A8B8E9-B285-DE4F-8391-C59DA7A7B92E}"/>
              </a:ext>
            </a:extLst>
          </p:cNvPr>
          <p:cNvSpPr>
            <a:spLocks noGrp="1"/>
          </p:cNvSpPr>
          <p:nvPr>
            <p:ph type="title"/>
          </p:nvPr>
        </p:nvSpPr>
        <p:spPr>
          <a:xfrm>
            <a:off x="695325" y="301013"/>
            <a:ext cx="10801350" cy="472361"/>
          </a:xfrm>
          <a:prstGeom prst="rect">
            <a:avLst/>
          </a:prstGeom>
        </p:spPr>
        <p:txBody>
          <a:bodyPr vert="horz" lIns="0" tIns="28800" rIns="0" bIns="0" rtlCol="0" anchor="ctr">
            <a:noAutofit/>
          </a:bodyPr>
          <a:lstStyle/>
          <a:p>
            <a:r>
              <a:rPr lang="nl-NL" dirty="0"/>
              <a:t>Klik om stijl te bewerken</a:t>
            </a:r>
            <a:endParaRPr lang="en-US" dirty="0"/>
          </a:p>
        </p:txBody>
      </p:sp>
      <p:sp>
        <p:nvSpPr>
          <p:cNvPr id="3" name="Text Placeholder 2">
            <a:extLst>
              <a:ext uri="{FF2B5EF4-FFF2-40B4-BE49-F238E27FC236}">
                <a16:creationId xmlns:a16="http://schemas.microsoft.com/office/drawing/2014/main" id="{3B8857BD-E74A-CE42-9C81-614B0D4DB982}"/>
              </a:ext>
            </a:extLst>
          </p:cNvPr>
          <p:cNvSpPr>
            <a:spLocks noGrp="1"/>
          </p:cNvSpPr>
          <p:nvPr>
            <p:ph type="body" idx="1"/>
          </p:nvPr>
        </p:nvSpPr>
        <p:spPr>
          <a:xfrm>
            <a:off x="695325" y="1341438"/>
            <a:ext cx="10801350" cy="4580212"/>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a:extLst>
              <a:ext uri="{FF2B5EF4-FFF2-40B4-BE49-F238E27FC236}">
                <a16:creationId xmlns:a16="http://schemas.microsoft.com/office/drawing/2014/main" id="{C2765A67-8A23-8F4B-B8C1-E2E479701806}"/>
              </a:ext>
            </a:extLst>
          </p:cNvPr>
          <p:cNvSpPr>
            <a:spLocks noGrp="1"/>
          </p:cNvSpPr>
          <p:nvPr>
            <p:ph type="dt" sz="half" idx="2"/>
          </p:nvPr>
        </p:nvSpPr>
        <p:spPr>
          <a:xfrm>
            <a:off x="8381999" y="6463929"/>
            <a:ext cx="2122227" cy="365125"/>
          </a:xfrm>
          <a:prstGeom prst="rect">
            <a:avLst/>
          </a:prstGeom>
        </p:spPr>
        <p:txBody>
          <a:bodyPr vert="horz" lIns="0" tIns="0" rIns="0" bIns="0" rtlCol="0" anchor="ctr"/>
          <a:lstStyle>
            <a:lvl1pPr algn="r">
              <a:defRPr sz="800" b="0" i="0">
                <a:solidFill>
                  <a:schemeClr val="tx2"/>
                </a:solidFill>
                <a:latin typeface="Calibri Light" panose="020F0302020204030204" pitchFamily="34" charset="0"/>
                <a:ea typeface="Calibri Light" panose="020F0302020204030204" pitchFamily="34" charset="0"/>
                <a:cs typeface="Calibri Light" panose="020F0302020204030204" pitchFamily="34" charset="0"/>
              </a:defRPr>
            </a:lvl1pPr>
          </a:lstStyle>
          <a:p>
            <a:fld id="{6F3341E8-3378-4079-8E6F-73EF8D0A8D7D}" type="datetime1">
              <a:rPr lang="en-US" smtClean="0"/>
              <a:pPr/>
              <a:t>5/13/2022</a:t>
            </a:fld>
            <a:endParaRPr lang="en-US" dirty="0"/>
          </a:p>
        </p:txBody>
      </p:sp>
      <p:sp>
        <p:nvSpPr>
          <p:cNvPr id="6" name="Slide Number Placeholder 5">
            <a:extLst>
              <a:ext uri="{FF2B5EF4-FFF2-40B4-BE49-F238E27FC236}">
                <a16:creationId xmlns:a16="http://schemas.microsoft.com/office/drawing/2014/main" id="{A3F3F877-318C-F14D-BDA6-BEA7AB14F52F}"/>
              </a:ext>
            </a:extLst>
          </p:cNvPr>
          <p:cNvSpPr>
            <a:spLocks noGrp="1"/>
          </p:cNvSpPr>
          <p:nvPr>
            <p:ph type="sldNum" sz="quarter" idx="4"/>
          </p:nvPr>
        </p:nvSpPr>
        <p:spPr>
          <a:xfrm>
            <a:off x="11496674" y="6463929"/>
            <a:ext cx="435349" cy="365125"/>
          </a:xfrm>
          <a:prstGeom prst="rect">
            <a:avLst/>
          </a:prstGeom>
        </p:spPr>
        <p:txBody>
          <a:bodyPr vert="horz" lIns="0" tIns="0" rIns="0" bIns="0" rtlCol="0" anchor="ctr"/>
          <a:lstStyle>
            <a:lvl1pPr algn="r">
              <a:defRPr sz="800" b="0" i="0">
                <a:solidFill>
                  <a:schemeClr val="tx2"/>
                </a:solidFill>
                <a:latin typeface="Calibri Light" panose="020F0302020204030204" pitchFamily="34" charset="0"/>
                <a:ea typeface="Calibri Light" panose="020F0302020204030204" pitchFamily="34" charset="0"/>
                <a:cs typeface="Calibri Light" panose="020F0302020204030204" pitchFamily="34" charset="0"/>
              </a:defRPr>
            </a:lvl1pPr>
          </a:lstStyle>
          <a:p>
            <a:fld id="{63D2515C-A37A-744F-8DA2-E1C9190E5349}" type="slidenum">
              <a:rPr lang="en-US" smtClean="0"/>
              <a:pPr/>
              <a:t>‹nr.›</a:t>
            </a:fld>
            <a:endParaRPr lang="en-US" dirty="0"/>
          </a:p>
        </p:txBody>
      </p:sp>
      <p:pic>
        <p:nvPicPr>
          <p:cNvPr id="10" name="Picture 9">
            <a:extLst>
              <a:ext uri="{FF2B5EF4-FFF2-40B4-BE49-F238E27FC236}">
                <a16:creationId xmlns:a16="http://schemas.microsoft.com/office/drawing/2014/main" id="{C928BD0E-D927-6A4E-A176-D97779E4B532}"/>
              </a:ext>
            </a:extLst>
          </p:cNvPr>
          <p:cNvPicPr>
            <a:picLocks noChangeAspect="1"/>
          </p:cNvPicPr>
          <p:nvPr userDrawn="1"/>
        </p:nvPicPr>
        <p:blipFill rotWithShape="1">
          <a:blip r:embed="rId56"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11" name="Straight Connector 10">
            <a:extLst>
              <a:ext uri="{FF2B5EF4-FFF2-40B4-BE49-F238E27FC236}">
                <a16:creationId xmlns:a16="http://schemas.microsoft.com/office/drawing/2014/main" id="{6C44A484-B33E-F142-A08B-7D08ED369066}"/>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2">
            <a:extLst>
              <a:ext uri="{FF2B5EF4-FFF2-40B4-BE49-F238E27FC236}">
                <a16:creationId xmlns:a16="http://schemas.microsoft.com/office/drawing/2014/main" id="{A1222885-C868-473A-A4CB-929EBA298642}"/>
              </a:ext>
            </a:extLst>
          </p:cNvPr>
          <p:cNvPicPr>
            <a:picLocks noChangeAspect="1"/>
          </p:cNvPicPr>
          <p:nvPr userDrawn="1"/>
        </p:nvPicPr>
        <p:blipFill>
          <a:blip r:embed="rId57"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307974950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 id="2147483730" r:id="rId41"/>
    <p:sldLayoutId id="2147483731" r:id="rId42"/>
    <p:sldLayoutId id="2147483732" r:id="rId43"/>
    <p:sldLayoutId id="2147483733" r:id="rId44"/>
    <p:sldLayoutId id="2147483734" r:id="rId45"/>
    <p:sldLayoutId id="2147483735" r:id="rId46"/>
    <p:sldLayoutId id="2147483736" r:id="rId47"/>
    <p:sldLayoutId id="2147483737" r:id="rId48"/>
    <p:sldLayoutId id="2147483738" r:id="rId49"/>
    <p:sldLayoutId id="2147483739" r:id="rId50"/>
    <p:sldLayoutId id="2147483740" r:id="rId51"/>
    <p:sldLayoutId id="2147483741" r:id="rId52"/>
    <p:sldLayoutId id="2147483742" r:id="rId53"/>
    <p:sldLayoutId id="2147483743" r:id="rId54"/>
  </p:sldLayoutIdLst>
  <p:hf hdr="0"/>
  <p:txStyles>
    <p:titleStyle>
      <a:lvl1pPr algn="ctr" defTabSz="914400" rtl="0" eaLnBrk="1" latinLnBrk="0" hangingPunct="1">
        <a:lnSpc>
          <a:spcPct val="90000"/>
        </a:lnSpc>
        <a:spcBef>
          <a:spcPct val="0"/>
        </a:spcBef>
        <a:buNone/>
        <a:defRPr sz="2400" b="0" i="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45">
          <p15:clr>
            <a:srgbClr val="F26B43"/>
          </p15:clr>
        </p15:guide>
        <p15:guide id="6" orient="horz" pos="3725">
          <p15:clr>
            <a:srgbClr val="F26B43"/>
          </p15:clr>
        </p15:guide>
        <p15:guide id="7" orient="horz" pos="34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3F9C4DB-E22F-4B09-B938-ACA10E847961}"/>
              </a:ext>
            </a:extLst>
          </p:cNvPr>
          <p:cNvSpPr>
            <a:spLocks noGrp="1"/>
          </p:cNvSpPr>
          <p:nvPr>
            <p:ph type="title"/>
          </p:nvPr>
        </p:nvSpPr>
        <p:spPr>
          <a:xfrm>
            <a:off x="701189" y="4479235"/>
            <a:ext cx="10795485" cy="1775791"/>
          </a:xfrm>
        </p:spPr>
        <p:txBody>
          <a:bodyPr/>
          <a:lstStyle/>
          <a:p>
            <a:pPr algn="r"/>
            <a:r>
              <a:rPr lang="nl-NL" dirty="0">
                <a:ea typeface="Open Sans"/>
                <a:cs typeface="Open Sans"/>
              </a:rPr>
              <a:t>Introductiecursus energietransitie voor raadsleden</a:t>
            </a:r>
            <a:br>
              <a:rPr lang="nl-NL" dirty="0">
                <a:ea typeface="Open Sans"/>
                <a:cs typeface="Open Sans"/>
              </a:rPr>
            </a:br>
            <a:r>
              <a:rPr lang="nl-NL" sz="2000" dirty="0">
                <a:ea typeface="Open Sans"/>
                <a:cs typeface="Open Sans"/>
              </a:rPr>
              <a:t>11 mei 2022</a:t>
            </a:r>
            <a:br>
              <a:rPr lang="nl-NL" sz="2000" dirty="0"/>
            </a:br>
            <a:r>
              <a:rPr lang="nl-NL" sz="2000" dirty="0">
                <a:ea typeface="Open Sans"/>
                <a:cs typeface="Open Sans"/>
              </a:rPr>
              <a:t>Lian Merkx, Karen Arpad en Pascale Georgopoulou</a:t>
            </a:r>
            <a:br>
              <a:rPr lang="nl-NL" dirty="0"/>
            </a:br>
            <a:endParaRPr lang="nl-NL" sz="2000" b="0" dirty="0">
              <a:solidFill>
                <a:schemeClr val="accent3"/>
              </a:solidFill>
            </a:endParaRPr>
          </a:p>
        </p:txBody>
      </p:sp>
      <p:sp>
        <p:nvSpPr>
          <p:cNvPr id="6" name="Tijdelijke aanduiding voor dianummer 5">
            <a:extLst>
              <a:ext uri="{FF2B5EF4-FFF2-40B4-BE49-F238E27FC236}">
                <a16:creationId xmlns:a16="http://schemas.microsoft.com/office/drawing/2014/main" id="{71B9386A-FBE0-4035-9D63-675A6ACC83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en-US"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800" b="0" i="0" u="none" strike="noStrike" kern="1200" cap="none" spc="0" normalizeH="0" baseline="0" noProof="0" dirty="0">
              <a:ln>
                <a:noFill/>
              </a:ln>
              <a:solidFill>
                <a:srgbClr val="1D344D"/>
              </a:solidFill>
              <a:effectLst/>
              <a:uLnTx/>
              <a:uFillTx/>
              <a:latin typeface="Open Sans Light"/>
              <a:ea typeface="Open Sans Light" panose="020B0604020202020204" charset="0"/>
              <a:cs typeface="Open Sans Light" panose="020B0604020202020204" charset="0"/>
            </a:endParaRPr>
          </a:p>
        </p:txBody>
      </p:sp>
      <p:pic>
        <p:nvPicPr>
          <p:cNvPr id="2" name="Afbeelding 1">
            <a:extLst>
              <a:ext uri="{FF2B5EF4-FFF2-40B4-BE49-F238E27FC236}">
                <a16:creationId xmlns:a16="http://schemas.microsoft.com/office/drawing/2014/main" id="{0989DF2C-B3E8-4C81-9A2F-EA4D8FC98D3B}"/>
              </a:ext>
            </a:extLst>
          </p:cNvPr>
          <p:cNvPicPr>
            <a:picLocks noChangeAspect="1"/>
          </p:cNvPicPr>
          <p:nvPr/>
        </p:nvPicPr>
        <p:blipFill>
          <a:blip r:embed="rId3"/>
          <a:stretch>
            <a:fillRect/>
          </a:stretch>
        </p:blipFill>
        <p:spPr>
          <a:xfrm>
            <a:off x="2221633" y="440785"/>
            <a:ext cx="1938696" cy="1091279"/>
          </a:xfrm>
          <a:prstGeom prst="rect">
            <a:avLst/>
          </a:prstGeom>
        </p:spPr>
      </p:pic>
    </p:spTree>
    <p:extLst>
      <p:ext uri="{BB962C8B-B14F-4D97-AF65-F5344CB8AC3E}">
        <p14:creationId xmlns:p14="http://schemas.microsoft.com/office/powerpoint/2010/main" val="816194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FECF0-45B9-1B84-202B-D5D0C6A77CFE}"/>
              </a:ext>
            </a:extLst>
          </p:cNvPr>
          <p:cNvSpPr>
            <a:spLocks noGrp="1"/>
          </p:cNvSpPr>
          <p:nvPr>
            <p:ph type="title"/>
          </p:nvPr>
        </p:nvSpPr>
        <p:spPr/>
        <p:txBody>
          <a:bodyPr/>
          <a:lstStyle/>
          <a:p>
            <a:r>
              <a:rPr lang="nl-NL" dirty="0">
                <a:cs typeface="Calibri Light"/>
              </a:rPr>
              <a:t>Actuele ontwikkelingen  </a:t>
            </a:r>
            <a:endParaRPr lang="nl-NL" dirty="0"/>
          </a:p>
        </p:txBody>
      </p:sp>
      <p:sp>
        <p:nvSpPr>
          <p:cNvPr id="6" name="Tijdelijke aanduiding voor inhoud 5">
            <a:extLst>
              <a:ext uri="{FF2B5EF4-FFF2-40B4-BE49-F238E27FC236}">
                <a16:creationId xmlns:a16="http://schemas.microsoft.com/office/drawing/2014/main" id="{76D3A1BA-40D0-E09E-FC9F-3F390CC24BEB}"/>
              </a:ext>
            </a:extLst>
          </p:cNvPr>
          <p:cNvSpPr>
            <a:spLocks noGrp="1"/>
          </p:cNvSpPr>
          <p:nvPr>
            <p:ph idx="1"/>
          </p:nvPr>
        </p:nvSpPr>
        <p:spPr>
          <a:xfrm>
            <a:off x="205597" y="1431985"/>
            <a:ext cx="11780806" cy="4986067"/>
          </a:xfrm>
        </p:spPr>
        <p:txBody>
          <a:bodyPr vert="horz" lIns="91440" tIns="45720" rIns="91440" bIns="45720" rtlCol="0" anchor="t">
            <a:normAutofit fontScale="85000" lnSpcReduction="20000"/>
          </a:bodyPr>
          <a:lstStyle/>
          <a:p>
            <a:pPr marL="0" indent="0">
              <a:buNone/>
            </a:pPr>
            <a:r>
              <a:rPr lang="nl-NL" sz="2100" b="1" u="sng" dirty="0">
                <a:ea typeface="+mn-lt"/>
                <a:cs typeface="+mn-lt"/>
              </a:rPr>
              <a:t>Coalitieakkoord:</a:t>
            </a:r>
          </a:p>
          <a:p>
            <a:pPr marL="0" indent="0">
              <a:buNone/>
            </a:pPr>
            <a:r>
              <a:rPr lang="nl-NL" sz="2100" dirty="0">
                <a:ea typeface="+mn-lt"/>
                <a:cs typeface="+mn-lt"/>
              </a:rPr>
              <a:t> - Nationaal Isolatie Programma</a:t>
            </a:r>
            <a:endParaRPr lang="nl-NL" sz="2100" dirty="0"/>
          </a:p>
          <a:p>
            <a:pPr marL="0" indent="0">
              <a:buNone/>
            </a:pPr>
            <a:r>
              <a:rPr lang="nl-NL" sz="2100" dirty="0">
                <a:ea typeface="+mn-lt"/>
                <a:cs typeface="+mn-lt"/>
              </a:rPr>
              <a:t> - Stimulering uitrol hybride warmtepompen  </a:t>
            </a:r>
            <a:endParaRPr lang="nl-NL" sz="2100" dirty="0"/>
          </a:p>
          <a:p>
            <a:pPr marL="0" indent="0">
              <a:buNone/>
            </a:pPr>
            <a:r>
              <a:rPr lang="nl-NL" sz="2100" dirty="0">
                <a:ea typeface="+mn-lt"/>
                <a:cs typeface="+mn-lt"/>
              </a:rPr>
              <a:t> - Afschaffing verhuurdersheffing corporaties in ruil voor prestatieafspraken</a:t>
            </a:r>
          </a:p>
          <a:p>
            <a:pPr marL="0" indent="0">
              <a:buNone/>
            </a:pPr>
            <a:endParaRPr lang="nl-NL" sz="2100" dirty="0">
              <a:solidFill>
                <a:srgbClr val="FF0000"/>
              </a:solidFill>
              <a:ea typeface="+mn-lt"/>
              <a:cs typeface="+mn-lt"/>
            </a:endParaRPr>
          </a:p>
          <a:p>
            <a:pPr marL="0" indent="0">
              <a:buNone/>
            </a:pPr>
            <a:r>
              <a:rPr lang="nl-NL" sz="2100" b="1" u="sng" dirty="0">
                <a:ea typeface="+mn-lt"/>
                <a:cs typeface="+mn-lt"/>
              </a:rPr>
              <a:t>Nationaal Programma gericht op gebouwde omgeving (verkenning)</a:t>
            </a:r>
            <a:endParaRPr lang="nl-NL" sz="2100" b="1" u="sng" dirty="0">
              <a:cs typeface="Calibri"/>
            </a:endParaRPr>
          </a:p>
          <a:p>
            <a:pPr marL="0" indent="0">
              <a:buNone/>
            </a:pPr>
            <a:r>
              <a:rPr lang="nl-NL" sz="2100" dirty="0">
                <a:ea typeface="+mn-lt"/>
                <a:cs typeface="+mn-lt"/>
              </a:rPr>
              <a:t>- Ondersteunen en ontzorgen gemeenten in uitvoering </a:t>
            </a:r>
            <a:endParaRPr lang="nl-NL" sz="2100" dirty="0">
              <a:cs typeface="Calibri" panose="020F0502020204030204"/>
            </a:endParaRPr>
          </a:p>
          <a:p>
            <a:pPr marL="0" indent="0">
              <a:buNone/>
            </a:pPr>
            <a:endParaRPr lang="nl-NL" sz="2100" dirty="0">
              <a:ea typeface="+mn-lt"/>
              <a:cs typeface="+mn-lt"/>
            </a:endParaRPr>
          </a:p>
          <a:p>
            <a:pPr marL="0" indent="0">
              <a:buNone/>
            </a:pPr>
            <a:r>
              <a:rPr lang="nl-NL" sz="2100" b="1" u="sng" dirty="0">
                <a:ea typeface="+mn-lt"/>
                <a:cs typeface="+mn-lt"/>
              </a:rPr>
              <a:t>Wet gemeentelijke instrumenten Warmte</a:t>
            </a:r>
            <a:endParaRPr lang="nl-NL" sz="2100" b="1" u="sng" dirty="0">
              <a:cs typeface="Calibri" panose="020F0502020204030204"/>
            </a:endParaRPr>
          </a:p>
          <a:p>
            <a:pPr>
              <a:buFontTx/>
              <a:buChar char="-"/>
            </a:pPr>
            <a:r>
              <a:rPr lang="nl-NL" sz="2100" dirty="0">
                <a:ea typeface="+mn-lt"/>
                <a:cs typeface="+mn-lt"/>
              </a:rPr>
              <a:t>Gemeentelijke bevoegdheden tot stellen van lokale regels om de energietransitie in de gebouwde omgeving vorm te geven en het transport van aardgas op termijn stop te kunnen zetten.</a:t>
            </a:r>
          </a:p>
          <a:p>
            <a:pPr>
              <a:buFontTx/>
              <a:buChar char="-"/>
            </a:pPr>
            <a:endParaRPr lang="nl-NL" sz="2100" dirty="0">
              <a:ea typeface="+mn-lt"/>
              <a:cs typeface="+mn-lt"/>
            </a:endParaRPr>
          </a:p>
          <a:p>
            <a:pPr marL="0" indent="0">
              <a:buNone/>
            </a:pPr>
            <a:r>
              <a:rPr lang="nl-NL" sz="2100" b="1" u="sng" dirty="0">
                <a:ea typeface="+mn-lt"/>
                <a:cs typeface="+mn-lt"/>
              </a:rPr>
              <a:t>Overige ontwikkelingen</a:t>
            </a:r>
            <a:endParaRPr lang="nl-NL" sz="2100" b="1" u="sng" dirty="0">
              <a:cs typeface="Calibri"/>
            </a:endParaRPr>
          </a:p>
          <a:p>
            <a:pPr marL="0" indent="0">
              <a:buNone/>
            </a:pPr>
            <a:r>
              <a:rPr lang="nl-NL" sz="2100" dirty="0">
                <a:ea typeface="+mn-lt"/>
                <a:cs typeface="+mn-lt"/>
              </a:rPr>
              <a:t> - Energiearmoede: financiële tegemoetkomingen loopt via gemeenten</a:t>
            </a:r>
          </a:p>
          <a:p>
            <a:pPr marL="0" indent="0">
              <a:buNone/>
            </a:pPr>
            <a:r>
              <a:rPr lang="nl-NL" sz="2100" dirty="0">
                <a:ea typeface="+mn-lt"/>
                <a:cs typeface="+mn-lt"/>
              </a:rPr>
              <a:t> - Oorlog Oekraïne</a:t>
            </a:r>
            <a:endParaRPr lang="nl-NL" sz="2100" dirty="0">
              <a:cs typeface="Calibri" panose="020F0502020204030204"/>
            </a:endParaRPr>
          </a:p>
          <a:p>
            <a:endParaRPr lang="nl-NL" dirty="0">
              <a:cs typeface="Calibri" panose="020F0502020204030204"/>
            </a:endParaRPr>
          </a:p>
        </p:txBody>
      </p:sp>
      <p:pic>
        <p:nvPicPr>
          <p:cNvPr id="3" name="Afbeelding 2">
            <a:extLst>
              <a:ext uri="{FF2B5EF4-FFF2-40B4-BE49-F238E27FC236}">
                <a16:creationId xmlns:a16="http://schemas.microsoft.com/office/drawing/2014/main" id="{418636D0-BAE0-4D9E-A5D2-3FDC94DD1C45}"/>
              </a:ext>
            </a:extLst>
          </p:cNvPr>
          <p:cNvPicPr>
            <a:picLocks noChangeAspect="1"/>
          </p:cNvPicPr>
          <p:nvPr/>
        </p:nvPicPr>
        <p:blipFill>
          <a:blip r:embed="rId3"/>
          <a:stretch>
            <a:fillRect/>
          </a:stretch>
        </p:blipFill>
        <p:spPr>
          <a:xfrm>
            <a:off x="108084" y="74773"/>
            <a:ext cx="1938696" cy="1091279"/>
          </a:xfrm>
          <a:prstGeom prst="rect">
            <a:avLst/>
          </a:prstGeom>
        </p:spPr>
      </p:pic>
    </p:spTree>
    <p:extLst>
      <p:ext uri="{BB962C8B-B14F-4D97-AF65-F5344CB8AC3E}">
        <p14:creationId xmlns:p14="http://schemas.microsoft.com/office/powerpoint/2010/main" val="97290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A2E492-6B04-9A46-A0E4-516FB89900F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E3411D-B9B8-4419-B5AA-AFBB75854EC6}" type="datetime1">
              <a:rPr kumimoji="0" lang="en-US"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0"/>
                </a:spcAft>
                <a:buClrTx/>
                <a:buSzTx/>
                <a:buFontTx/>
                <a:buNone/>
                <a:tabLst/>
                <a:defRPr/>
              </a:pPr>
              <a:t>5/13/2022</a:t>
            </a:fld>
            <a:endParaRPr kumimoji="0" lang="nl-NL" sz="800" b="0" i="0" u="none" strike="noStrike" kern="1200" cap="none" spc="0" normalizeH="0" baseline="0" noProof="0" dirty="0">
              <a:ln>
                <a:noFill/>
              </a:ln>
              <a:solidFill>
                <a:srgbClr val="1D344D"/>
              </a:solidFill>
              <a:effectLst/>
              <a:uLnTx/>
              <a:uFillTx/>
              <a:latin typeface="Open Sans Light"/>
              <a:ea typeface="Open Sans Light" panose="020B0604020202020204" charset="0"/>
              <a:cs typeface="Open Sans Light" panose="020B0604020202020204" charset="0"/>
            </a:endParaRPr>
          </a:p>
        </p:txBody>
      </p:sp>
      <p:sp>
        <p:nvSpPr>
          <p:cNvPr id="6" name="Slide Number Placeholder 5">
            <a:extLst>
              <a:ext uri="{FF2B5EF4-FFF2-40B4-BE49-F238E27FC236}">
                <a16:creationId xmlns:a16="http://schemas.microsoft.com/office/drawing/2014/main" id="{D52D2BEC-F372-414F-86CD-3ACE79FD0B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800" b="0" i="0" u="none" strike="noStrike" kern="1200" cap="none" spc="0" normalizeH="0" baseline="0" noProof="0" dirty="0">
              <a:ln>
                <a:noFill/>
              </a:ln>
              <a:solidFill>
                <a:srgbClr val="1D344D"/>
              </a:solidFill>
              <a:effectLst/>
              <a:uLnTx/>
              <a:uFillTx/>
              <a:latin typeface="Open Sans Light"/>
              <a:ea typeface="Open Sans Light" panose="020B0604020202020204" charset="0"/>
              <a:cs typeface="Open Sans Light" panose="020B0604020202020204" charset="0"/>
            </a:endParaRPr>
          </a:p>
        </p:txBody>
      </p:sp>
      <p:sp>
        <p:nvSpPr>
          <p:cNvPr id="9" name="Rectangle 8">
            <a:extLst>
              <a:ext uri="{FF2B5EF4-FFF2-40B4-BE49-F238E27FC236}">
                <a16:creationId xmlns:a16="http://schemas.microsoft.com/office/drawing/2014/main" id="{A68464BD-293D-D247-9F7B-8E5C8C66991C}"/>
              </a:ext>
            </a:extLst>
          </p:cNvPr>
          <p:cNvSpPr/>
          <p:nvPr/>
        </p:nvSpPr>
        <p:spPr>
          <a:xfrm rot="5400000">
            <a:off x="6004442"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cxnSp>
        <p:nvCxnSpPr>
          <p:cNvPr id="10" name="Straight Connector 11">
            <a:extLst>
              <a:ext uri="{FF2B5EF4-FFF2-40B4-BE49-F238E27FC236}">
                <a16:creationId xmlns:a16="http://schemas.microsoft.com/office/drawing/2014/main" id="{AB931CAD-4B1D-A643-B72D-251740734A49}"/>
              </a:ext>
            </a:extLst>
          </p:cNvPr>
          <p:cNvCxnSpPr>
            <a:cxnSpLocks/>
          </p:cNvCxnSpPr>
          <p:nvPr/>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73D3898-B37C-CE4F-84A7-6FB621592646}"/>
              </a:ext>
            </a:extLst>
          </p:cNvPr>
          <p:cNvSpPr txBox="1">
            <a:spLocks/>
          </p:cNvSpPr>
          <p:nvPr/>
        </p:nvSpPr>
        <p:spPr>
          <a:xfrm>
            <a:off x="3013967" y="301013"/>
            <a:ext cx="6429145"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233D5A"/>
              </a:solidFill>
              <a:effectLst/>
              <a:uLnTx/>
              <a:uFillTx/>
              <a:latin typeface="Open Sans"/>
              <a:ea typeface="+mj-ea"/>
              <a:cs typeface="+mj-cs"/>
            </a:endParaRPr>
          </a:p>
        </p:txBody>
      </p:sp>
      <p:pic>
        <p:nvPicPr>
          <p:cNvPr id="8" name="Afbeelding 7">
            <a:extLst>
              <a:ext uri="{FF2B5EF4-FFF2-40B4-BE49-F238E27FC236}">
                <a16:creationId xmlns:a16="http://schemas.microsoft.com/office/drawing/2014/main" id="{D09A1668-03F1-775D-0B68-7867F1FB6241}"/>
              </a:ext>
            </a:extLst>
          </p:cNvPr>
          <p:cNvPicPr>
            <a:picLocks noChangeAspect="1"/>
          </p:cNvPicPr>
          <p:nvPr/>
        </p:nvPicPr>
        <p:blipFill>
          <a:blip r:embed="rId3">
            <a:alphaModFix/>
          </a:blip>
          <a:stretch>
            <a:fillRect/>
          </a:stretch>
        </p:blipFill>
        <p:spPr>
          <a:xfrm>
            <a:off x="1854201" y="175963"/>
            <a:ext cx="9494380" cy="6205406"/>
          </a:xfrm>
          <a:prstGeom prst="rect">
            <a:avLst/>
          </a:prstGeom>
        </p:spPr>
      </p:pic>
      <p:sp>
        <p:nvSpPr>
          <p:cNvPr id="2" name="Ovaal 1">
            <a:extLst>
              <a:ext uri="{FF2B5EF4-FFF2-40B4-BE49-F238E27FC236}">
                <a16:creationId xmlns:a16="http://schemas.microsoft.com/office/drawing/2014/main" id="{0185A81D-84AD-48D0-B0D0-7103A4317D54}"/>
              </a:ext>
            </a:extLst>
          </p:cNvPr>
          <p:cNvSpPr/>
          <p:nvPr/>
        </p:nvSpPr>
        <p:spPr>
          <a:xfrm>
            <a:off x="7360781" y="4455964"/>
            <a:ext cx="3987800" cy="12953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Open Sans Light"/>
              <a:ea typeface="+mn-ea"/>
              <a:cs typeface="+mn-cs"/>
            </a:endParaRPr>
          </a:p>
        </p:txBody>
      </p:sp>
      <p:pic>
        <p:nvPicPr>
          <p:cNvPr id="5" name="Afbeelding 4">
            <a:extLst>
              <a:ext uri="{FF2B5EF4-FFF2-40B4-BE49-F238E27FC236}">
                <a16:creationId xmlns:a16="http://schemas.microsoft.com/office/drawing/2014/main" id="{A1E17FE7-1A96-4716-8B12-564586B30B4B}"/>
              </a:ext>
            </a:extLst>
          </p:cNvPr>
          <p:cNvPicPr>
            <a:picLocks noChangeAspect="1"/>
          </p:cNvPicPr>
          <p:nvPr/>
        </p:nvPicPr>
        <p:blipFill>
          <a:blip r:embed="rId4"/>
          <a:stretch>
            <a:fillRect/>
          </a:stretch>
        </p:blipFill>
        <p:spPr>
          <a:xfrm>
            <a:off x="14157" y="140161"/>
            <a:ext cx="1394353" cy="784872"/>
          </a:xfrm>
          <a:prstGeom prst="rect">
            <a:avLst/>
          </a:prstGeom>
        </p:spPr>
      </p:pic>
    </p:spTree>
    <p:extLst>
      <p:ext uri="{BB962C8B-B14F-4D97-AF65-F5344CB8AC3E}">
        <p14:creationId xmlns:p14="http://schemas.microsoft.com/office/powerpoint/2010/main" val="3094567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8CD477-3F87-4D1D-8F85-DCCAC0BA2BAF}"/>
              </a:ext>
            </a:extLst>
          </p:cNvPr>
          <p:cNvSpPr>
            <a:spLocks noGrp="1"/>
          </p:cNvSpPr>
          <p:nvPr>
            <p:ph type="title"/>
          </p:nvPr>
        </p:nvSpPr>
        <p:spPr/>
        <p:txBody>
          <a:bodyPr/>
          <a:lstStyle/>
          <a:p>
            <a:r>
              <a:rPr lang="nl-NL" dirty="0"/>
              <a:t>RES afwegingskader</a:t>
            </a:r>
          </a:p>
        </p:txBody>
      </p:sp>
      <p:sp>
        <p:nvSpPr>
          <p:cNvPr id="6" name="Tijdelijke aanduiding voor dianummer 5">
            <a:extLst>
              <a:ext uri="{FF2B5EF4-FFF2-40B4-BE49-F238E27FC236}">
                <a16:creationId xmlns:a16="http://schemas.microsoft.com/office/drawing/2014/main" id="{1A67FBDE-2D9D-4961-BD86-C3EBE24318DD}"/>
              </a:ext>
            </a:extLst>
          </p:cNvPr>
          <p:cNvSpPr>
            <a:spLocks noGrp="1"/>
          </p:cNvSpPr>
          <p:nvPr>
            <p:ph type="sldNum" sz="quarter" idx="12"/>
          </p:nvPr>
        </p:nvSpPr>
        <p:spPr/>
        <p:txBody>
          <a:bodyPr/>
          <a:lstStyle/>
          <a:p>
            <a:fld id="{63D2515C-A37A-744F-8DA2-E1C9190E5349}" type="slidenum">
              <a:rPr lang="nl-NL" smtClean="0"/>
              <a:pPr/>
              <a:t>12</a:t>
            </a:fld>
            <a:endParaRPr lang="nl-NL" dirty="0"/>
          </a:p>
        </p:txBody>
      </p:sp>
      <p:pic>
        <p:nvPicPr>
          <p:cNvPr id="4" name="Afbeelding 3">
            <a:extLst>
              <a:ext uri="{FF2B5EF4-FFF2-40B4-BE49-F238E27FC236}">
                <a16:creationId xmlns:a16="http://schemas.microsoft.com/office/drawing/2014/main" id="{D9E5E5D5-51A5-4A4C-9A5D-41FAC8957C20}"/>
              </a:ext>
            </a:extLst>
          </p:cNvPr>
          <p:cNvPicPr>
            <a:picLocks noChangeAspect="1"/>
          </p:cNvPicPr>
          <p:nvPr/>
        </p:nvPicPr>
        <p:blipFill>
          <a:blip r:embed="rId2"/>
          <a:stretch>
            <a:fillRect/>
          </a:stretch>
        </p:blipFill>
        <p:spPr>
          <a:xfrm>
            <a:off x="76187" y="140160"/>
            <a:ext cx="1938696" cy="1091279"/>
          </a:xfrm>
          <a:prstGeom prst="rect">
            <a:avLst/>
          </a:prstGeom>
        </p:spPr>
      </p:pic>
      <p:pic>
        <p:nvPicPr>
          <p:cNvPr id="3" name="Afbeelding 2">
            <a:extLst>
              <a:ext uri="{FF2B5EF4-FFF2-40B4-BE49-F238E27FC236}">
                <a16:creationId xmlns:a16="http://schemas.microsoft.com/office/drawing/2014/main" id="{DD360120-DF0A-49BC-81A6-4FF21AD0F78C}"/>
              </a:ext>
            </a:extLst>
          </p:cNvPr>
          <p:cNvPicPr>
            <a:picLocks noChangeAspect="1"/>
          </p:cNvPicPr>
          <p:nvPr/>
        </p:nvPicPr>
        <p:blipFill>
          <a:blip r:embed="rId3"/>
          <a:stretch>
            <a:fillRect/>
          </a:stretch>
        </p:blipFill>
        <p:spPr>
          <a:xfrm>
            <a:off x="1879879" y="1231439"/>
            <a:ext cx="9071149" cy="4913539"/>
          </a:xfrm>
          <a:prstGeom prst="rect">
            <a:avLst/>
          </a:prstGeom>
        </p:spPr>
      </p:pic>
    </p:spTree>
    <p:extLst>
      <p:ext uri="{BB962C8B-B14F-4D97-AF65-F5344CB8AC3E}">
        <p14:creationId xmlns:p14="http://schemas.microsoft.com/office/powerpoint/2010/main" val="3459902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34354C-C35E-453E-AA0A-6DF1372ECE7E}"/>
              </a:ext>
            </a:extLst>
          </p:cNvPr>
          <p:cNvSpPr>
            <a:spLocks noGrp="1"/>
          </p:cNvSpPr>
          <p:nvPr>
            <p:ph type="title"/>
          </p:nvPr>
        </p:nvSpPr>
        <p:spPr>
          <a:xfrm>
            <a:off x="2590801" y="301013"/>
            <a:ext cx="7184570" cy="699651"/>
          </a:xfrm>
        </p:spPr>
        <p:txBody>
          <a:bodyPr/>
          <a:lstStyle/>
          <a:p>
            <a:r>
              <a:rPr lang="nl-NL" b="1" dirty="0"/>
              <a:t>Hoe versterk je je rol als volksvertegenwoordiger?</a:t>
            </a:r>
          </a:p>
        </p:txBody>
      </p:sp>
      <p:sp>
        <p:nvSpPr>
          <p:cNvPr id="3" name="Tijdelijke aanduiding voor inhoud 2">
            <a:extLst>
              <a:ext uri="{FF2B5EF4-FFF2-40B4-BE49-F238E27FC236}">
                <a16:creationId xmlns:a16="http://schemas.microsoft.com/office/drawing/2014/main" id="{E490CDC8-0C51-4D96-9074-1A1407A20685}"/>
              </a:ext>
            </a:extLst>
          </p:cNvPr>
          <p:cNvSpPr>
            <a:spLocks noGrp="1"/>
          </p:cNvSpPr>
          <p:nvPr>
            <p:ph idx="1"/>
          </p:nvPr>
        </p:nvSpPr>
        <p:spPr>
          <a:xfrm>
            <a:off x="631370" y="2090056"/>
            <a:ext cx="7513169" cy="3831593"/>
          </a:xfrm>
        </p:spPr>
        <p:txBody>
          <a:bodyPr/>
          <a:lstStyle/>
          <a:p>
            <a:pPr marL="457200" indent="-457200" algn="l" rtl="0" fontAlgn="base">
              <a:buFont typeface="+mj-lt"/>
              <a:buAutoNum type="arabicPeriod"/>
            </a:pPr>
            <a:r>
              <a:rPr lang="nl-NL" sz="2400" dirty="0">
                <a:solidFill>
                  <a:srgbClr val="233D5A"/>
                </a:solidFill>
                <a:latin typeface="Calibri" panose="020F0502020204030204" pitchFamily="34" charset="0"/>
                <a:cs typeface="Calibri" panose="020F0502020204030204" pitchFamily="34" charset="0"/>
              </a:rPr>
              <a:t>Door kennis te vergroten en grip te houden op de informatievoorziening</a:t>
            </a:r>
          </a:p>
          <a:p>
            <a:pPr marL="457200" indent="-457200" algn="l" rtl="0" fontAlgn="base">
              <a:buFont typeface="+mj-lt"/>
              <a:buAutoNum type="arabicPeriod"/>
            </a:pPr>
            <a:r>
              <a:rPr lang="nl-NL" sz="2400" dirty="0">
                <a:solidFill>
                  <a:srgbClr val="233D5A"/>
                </a:solidFill>
                <a:latin typeface="Calibri" panose="020F0502020204030204" pitchFamily="34" charset="0"/>
                <a:cs typeface="Calibri" panose="020F0502020204030204" pitchFamily="34" charset="0"/>
              </a:rPr>
              <a:t>D</a:t>
            </a:r>
            <a:r>
              <a:rPr lang="nl-NL" sz="2400" i="0" u="none" strike="noStrike" dirty="0">
                <a:solidFill>
                  <a:srgbClr val="233D5A"/>
                </a:solidFill>
                <a:effectLst/>
                <a:latin typeface="Calibri" panose="020F0502020204030204" pitchFamily="34" charset="0"/>
                <a:cs typeface="Calibri" panose="020F0502020204030204" pitchFamily="34" charset="0"/>
              </a:rPr>
              <a:t>oor kaders te stellen voor het participatieproces</a:t>
            </a:r>
            <a:r>
              <a:rPr lang="en-US" sz="2400" i="0" dirty="0">
                <a:solidFill>
                  <a:srgbClr val="233D5A"/>
                </a:solidFill>
                <a:effectLst/>
                <a:latin typeface="Calibri" panose="020F0502020204030204" pitchFamily="34" charset="0"/>
                <a:cs typeface="Calibri" panose="020F0502020204030204" pitchFamily="34" charset="0"/>
              </a:rPr>
              <a:t>​</a:t>
            </a:r>
            <a:endParaRPr lang="nl-NL" sz="2400" i="0" dirty="0">
              <a:solidFill>
                <a:srgbClr val="233D5A"/>
              </a:solidFill>
              <a:effectLst/>
              <a:latin typeface="Calibri" panose="020F0502020204030204" pitchFamily="34" charset="0"/>
              <a:cs typeface="Calibri" panose="020F0502020204030204" pitchFamily="34" charset="0"/>
            </a:endParaRPr>
          </a:p>
          <a:p>
            <a:pPr marL="457200" indent="-457200" algn="l" rtl="0" fontAlgn="base">
              <a:buFont typeface="+mj-lt"/>
              <a:buAutoNum type="arabicPeriod"/>
            </a:pPr>
            <a:r>
              <a:rPr lang="nl-NL" sz="2400" dirty="0">
                <a:solidFill>
                  <a:srgbClr val="233D5A"/>
                </a:solidFill>
                <a:latin typeface="Calibri" panose="020F0502020204030204" pitchFamily="34" charset="0"/>
                <a:cs typeface="Calibri" panose="020F0502020204030204" pitchFamily="34" charset="0"/>
              </a:rPr>
              <a:t>D</a:t>
            </a:r>
            <a:r>
              <a:rPr lang="nl-NL" sz="2400" i="0" u="none" strike="noStrike" dirty="0">
                <a:solidFill>
                  <a:srgbClr val="233D5A"/>
                </a:solidFill>
                <a:effectLst/>
                <a:latin typeface="Calibri" panose="020F0502020204030204" pitchFamily="34" charset="0"/>
                <a:cs typeface="Calibri" panose="020F0502020204030204" pitchFamily="34" charset="0"/>
              </a:rPr>
              <a:t>oor regionale afspraken te maken over voortgang en </a:t>
            </a:r>
            <a:r>
              <a:rPr lang="nl-NL" sz="2400" dirty="0">
                <a:solidFill>
                  <a:srgbClr val="233D5A"/>
                </a:solidFill>
                <a:latin typeface="Calibri" panose="020F0502020204030204" pitchFamily="34" charset="0"/>
                <a:cs typeface="Calibri" panose="020F0502020204030204" pitchFamily="34" charset="0"/>
              </a:rPr>
              <a:t>herijking RES </a:t>
            </a:r>
            <a:r>
              <a:rPr lang="nl-NL" sz="2400" i="0" u="none" strike="noStrike" dirty="0">
                <a:solidFill>
                  <a:srgbClr val="233D5A"/>
                </a:solidFill>
                <a:effectLst/>
                <a:latin typeface="Calibri" panose="020F0502020204030204" pitchFamily="34" charset="0"/>
                <a:cs typeface="Calibri" panose="020F0502020204030204" pitchFamily="34" charset="0"/>
              </a:rPr>
              <a:t> </a:t>
            </a:r>
            <a:r>
              <a:rPr lang="nl-NL" sz="2400" i="0" dirty="0">
                <a:solidFill>
                  <a:srgbClr val="233D5A"/>
                </a:solidFill>
                <a:effectLst/>
                <a:latin typeface="Calibri" panose="020F0502020204030204" pitchFamily="34" charset="0"/>
                <a:cs typeface="Calibri" panose="020F0502020204030204" pitchFamily="34" charset="0"/>
              </a:rPr>
              <a:t>​</a:t>
            </a:r>
          </a:p>
          <a:p>
            <a:pPr marL="457200" indent="-457200" algn="l" rtl="0" fontAlgn="base">
              <a:buFont typeface="+mj-lt"/>
              <a:buAutoNum type="arabicPeriod"/>
            </a:pPr>
            <a:r>
              <a:rPr lang="nl-NL" sz="2400" dirty="0">
                <a:solidFill>
                  <a:srgbClr val="233D5A"/>
                </a:solidFill>
                <a:latin typeface="Calibri" panose="020F0502020204030204" pitchFamily="34" charset="0"/>
                <a:cs typeface="Calibri" panose="020F0502020204030204" pitchFamily="34" charset="0"/>
              </a:rPr>
              <a:t>D</a:t>
            </a:r>
            <a:r>
              <a:rPr lang="nl-NL" sz="2400" i="0" u="none" strike="noStrike" dirty="0">
                <a:solidFill>
                  <a:srgbClr val="233D5A"/>
                </a:solidFill>
                <a:effectLst/>
                <a:latin typeface="Calibri" panose="020F0502020204030204" pitchFamily="34" charset="0"/>
                <a:cs typeface="Calibri" panose="020F0502020204030204" pitchFamily="34" charset="0"/>
              </a:rPr>
              <a:t>oor verankering van de RES in de instrumenten van de </a:t>
            </a:r>
            <a:r>
              <a:rPr lang="en-US" sz="2400" i="0" dirty="0">
                <a:solidFill>
                  <a:srgbClr val="233D5A"/>
                </a:solidFill>
                <a:effectLst/>
                <a:latin typeface="Calibri" panose="020F0502020204030204" pitchFamily="34" charset="0"/>
                <a:cs typeface="Calibri" panose="020F0502020204030204" pitchFamily="34" charset="0"/>
              </a:rPr>
              <a:t>​</a:t>
            </a:r>
            <a:r>
              <a:rPr lang="nl-NL" sz="2400" i="0" u="none" strike="noStrike" dirty="0">
                <a:solidFill>
                  <a:srgbClr val="233D5A"/>
                </a:solidFill>
                <a:effectLst/>
                <a:latin typeface="Calibri" panose="020F0502020204030204" pitchFamily="34" charset="0"/>
                <a:cs typeface="Calibri" panose="020F0502020204030204" pitchFamily="34" charset="0"/>
              </a:rPr>
              <a:t>Omgevingswet/ruimtelijk instrumentarium</a:t>
            </a:r>
            <a:r>
              <a:rPr lang="en-US" sz="2400" i="0" dirty="0">
                <a:solidFill>
                  <a:srgbClr val="233D5A"/>
                </a:solidFill>
                <a:effectLst/>
                <a:latin typeface="Calibri" panose="020F0502020204030204" pitchFamily="34" charset="0"/>
                <a:cs typeface="Calibri" panose="020F0502020204030204" pitchFamily="34" charset="0"/>
              </a:rPr>
              <a:t>​</a:t>
            </a:r>
          </a:p>
          <a:p>
            <a:pPr marL="342900" indent="-342900">
              <a:buAutoNum type="arabicPeriod"/>
            </a:pPr>
            <a:endParaRPr lang="nl-NL" b="1" dirty="0"/>
          </a:p>
          <a:p>
            <a:pPr marL="0" indent="0">
              <a:buNone/>
            </a:pPr>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sp>
        <p:nvSpPr>
          <p:cNvPr id="6" name="Tijdelijke aanduiding voor dianummer 5">
            <a:extLst>
              <a:ext uri="{FF2B5EF4-FFF2-40B4-BE49-F238E27FC236}">
                <a16:creationId xmlns:a16="http://schemas.microsoft.com/office/drawing/2014/main" id="{8F168F09-BD01-4F27-ADD7-F4FC77FD42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Calibri Light" panose="020F0302020204030204" pitchFamily="34" charset="0"/>
                <a:cs typeface="Calibri Light" panose="020F03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800" b="0" i="0" u="none" strike="noStrike" kern="1200" cap="none" spc="0" normalizeH="0" baseline="0" noProof="0" dirty="0">
              <a:ln>
                <a:noFill/>
              </a:ln>
              <a:solidFill>
                <a:srgbClr val="1D344D"/>
              </a:solidFill>
              <a:effectLst/>
              <a:uLnTx/>
              <a:uFillTx/>
              <a:latin typeface="Calibri Light" panose="020F0302020204030204" pitchFamily="34" charset="0"/>
              <a:cs typeface="Calibri Light" panose="020F0302020204030204" pitchFamily="34" charset="0"/>
            </a:endParaRPr>
          </a:p>
        </p:txBody>
      </p:sp>
      <p:pic>
        <p:nvPicPr>
          <p:cNvPr id="4" name="Afbeelding 3">
            <a:extLst>
              <a:ext uri="{FF2B5EF4-FFF2-40B4-BE49-F238E27FC236}">
                <a16:creationId xmlns:a16="http://schemas.microsoft.com/office/drawing/2014/main" id="{3A8FD9F3-9721-49B0-95EE-744630136C08}"/>
              </a:ext>
            </a:extLst>
          </p:cNvPr>
          <p:cNvPicPr>
            <a:picLocks noChangeAspect="1"/>
          </p:cNvPicPr>
          <p:nvPr/>
        </p:nvPicPr>
        <p:blipFill>
          <a:blip r:embed="rId3"/>
          <a:stretch>
            <a:fillRect/>
          </a:stretch>
        </p:blipFill>
        <p:spPr>
          <a:xfrm>
            <a:off x="8524854" y="1000664"/>
            <a:ext cx="3407169" cy="5329833"/>
          </a:xfrm>
          <a:prstGeom prst="rect">
            <a:avLst/>
          </a:prstGeom>
        </p:spPr>
      </p:pic>
      <p:pic>
        <p:nvPicPr>
          <p:cNvPr id="5" name="Afbeelding 4">
            <a:extLst>
              <a:ext uri="{FF2B5EF4-FFF2-40B4-BE49-F238E27FC236}">
                <a16:creationId xmlns:a16="http://schemas.microsoft.com/office/drawing/2014/main" id="{DBAD97B6-FC27-40C5-90A1-A9C2A7A91F9E}"/>
              </a:ext>
            </a:extLst>
          </p:cNvPr>
          <p:cNvPicPr>
            <a:picLocks noChangeAspect="1"/>
          </p:cNvPicPr>
          <p:nvPr/>
        </p:nvPicPr>
        <p:blipFill>
          <a:blip r:embed="rId4"/>
          <a:stretch>
            <a:fillRect/>
          </a:stretch>
        </p:blipFill>
        <p:spPr>
          <a:xfrm>
            <a:off x="97452" y="105198"/>
            <a:ext cx="1938696" cy="1091279"/>
          </a:xfrm>
          <a:prstGeom prst="rect">
            <a:avLst/>
          </a:prstGeom>
        </p:spPr>
      </p:pic>
    </p:spTree>
    <p:extLst>
      <p:ext uri="{BB962C8B-B14F-4D97-AF65-F5344CB8AC3E}">
        <p14:creationId xmlns:p14="http://schemas.microsoft.com/office/powerpoint/2010/main" val="4195479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D9BB6D-40DF-48F8-BB67-BAD7B8AA704D}"/>
              </a:ext>
            </a:extLst>
          </p:cNvPr>
          <p:cNvSpPr>
            <a:spLocks noGrp="1"/>
          </p:cNvSpPr>
          <p:nvPr>
            <p:ph type="title"/>
          </p:nvPr>
        </p:nvSpPr>
        <p:spPr>
          <a:xfrm>
            <a:off x="3094559" y="211513"/>
            <a:ext cx="6017543" cy="661831"/>
          </a:xfrm>
        </p:spPr>
        <p:txBody>
          <a:bodyPr/>
          <a:lstStyle/>
          <a:p>
            <a:r>
              <a:rPr lang="nl-NL" b="1" dirty="0"/>
              <a:t>Democratie en participatie</a:t>
            </a:r>
          </a:p>
        </p:txBody>
      </p:sp>
      <p:pic>
        <p:nvPicPr>
          <p:cNvPr id="7" name="Tijdelijke aanduiding voor inhoud 6">
            <a:extLst>
              <a:ext uri="{FF2B5EF4-FFF2-40B4-BE49-F238E27FC236}">
                <a16:creationId xmlns:a16="http://schemas.microsoft.com/office/drawing/2014/main" id="{22B13ABE-0158-4F14-97A3-1E9B6C6D0C5B}"/>
              </a:ext>
            </a:extLst>
          </p:cNvPr>
          <p:cNvPicPr>
            <a:picLocks noGrp="1" noChangeAspect="1"/>
          </p:cNvPicPr>
          <p:nvPr>
            <p:ph idx="1"/>
          </p:nvPr>
        </p:nvPicPr>
        <p:blipFill>
          <a:blip r:embed="rId2"/>
          <a:stretch>
            <a:fillRect/>
          </a:stretch>
        </p:blipFill>
        <p:spPr>
          <a:xfrm>
            <a:off x="3094559" y="1998807"/>
            <a:ext cx="5768453" cy="3120639"/>
          </a:xfrm>
          <a:prstGeom prst="rect">
            <a:avLst/>
          </a:prstGeom>
        </p:spPr>
      </p:pic>
      <p:sp>
        <p:nvSpPr>
          <p:cNvPr id="4" name="Tijdelijke aanduiding voor datum 3">
            <a:extLst>
              <a:ext uri="{FF2B5EF4-FFF2-40B4-BE49-F238E27FC236}">
                <a16:creationId xmlns:a16="http://schemas.microsoft.com/office/drawing/2014/main" id="{8FD12334-DE7B-4401-9FB7-3C3733F8F776}"/>
              </a:ext>
            </a:extLst>
          </p:cNvPr>
          <p:cNvSpPr>
            <a:spLocks noGrp="1"/>
          </p:cNvSpPr>
          <p:nvPr>
            <p:ph type="dt" sz="half" idx="10"/>
          </p:nvPr>
        </p:nvSpPr>
        <p:spPr/>
        <p:txBody>
          <a:bodyPr/>
          <a:lstStyle/>
          <a:p>
            <a:fld id="{BFE3411D-B9B8-4419-B5AA-AFBB75854EC6}" type="datetime1">
              <a:rPr lang="en-US" smtClean="0"/>
              <a:t>5/13/2022</a:t>
            </a:fld>
            <a:endParaRPr lang="nl-NL"/>
          </a:p>
        </p:txBody>
      </p:sp>
      <p:sp>
        <p:nvSpPr>
          <p:cNvPr id="5" name="Tijdelijke aanduiding voor voettekst 4">
            <a:extLst>
              <a:ext uri="{FF2B5EF4-FFF2-40B4-BE49-F238E27FC236}">
                <a16:creationId xmlns:a16="http://schemas.microsoft.com/office/drawing/2014/main" id="{7BB8FDB5-2DF5-45BD-9488-04B07038A07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B80349-8F2F-4987-B24A-D3BDBF266BCE}"/>
              </a:ext>
            </a:extLst>
          </p:cNvPr>
          <p:cNvSpPr>
            <a:spLocks noGrp="1"/>
          </p:cNvSpPr>
          <p:nvPr>
            <p:ph type="sldNum" sz="quarter" idx="12"/>
          </p:nvPr>
        </p:nvSpPr>
        <p:spPr/>
        <p:txBody>
          <a:bodyPr/>
          <a:lstStyle/>
          <a:p>
            <a:fld id="{63D2515C-A37A-744F-8DA2-E1C9190E5349}" type="slidenum">
              <a:rPr lang="nl-NL" smtClean="0"/>
              <a:pPr/>
              <a:t>14</a:t>
            </a:fld>
            <a:endParaRPr lang="nl-NL"/>
          </a:p>
        </p:txBody>
      </p:sp>
      <p:sp>
        <p:nvSpPr>
          <p:cNvPr id="8" name="Tekstvak 7">
            <a:extLst>
              <a:ext uri="{FF2B5EF4-FFF2-40B4-BE49-F238E27FC236}">
                <a16:creationId xmlns:a16="http://schemas.microsoft.com/office/drawing/2014/main" id="{3684A740-CE45-4BE3-A280-7DA8DDD8AA0F}"/>
              </a:ext>
            </a:extLst>
          </p:cNvPr>
          <p:cNvSpPr txBox="1"/>
          <p:nvPr/>
        </p:nvSpPr>
        <p:spPr>
          <a:xfrm>
            <a:off x="259978" y="1476172"/>
            <a:ext cx="3246120" cy="369332"/>
          </a:xfrm>
          <a:prstGeom prst="rect">
            <a:avLst/>
          </a:prstGeom>
          <a:noFill/>
        </p:spPr>
        <p:txBody>
          <a:bodyPr wrap="square" rtlCol="0">
            <a:spAutoFit/>
          </a:bodyPr>
          <a:lstStyle/>
          <a:p>
            <a:r>
              <a:rPr lang="nl-NL" b="1" dirty="0"/>
              <a:t>Representatieve democratie</a:t>
            </a:r>
          </a:p>
        </p:txBody>
      </p:sp>
      <p:sp>
        <p:nvSpPr>
          <p:cNvPr id="11" name="Tekstvak 10">
            <a:extLst>
              <a:ext uri="{FF2B5EF4-FFF2-40B4-BE49-F238E27FC236}">
                <a16:creationId xmlns:a16="http://schemas.microsoft.com/office/drawing/2014/main" id="{1E82B00A-BB79-43EA-BF76-BBD336702040}"/>
              </a:ext>
            </a:extLst>
          </p:cNvPr>
          <p:cNvSpPr txBox="1"/>
          <p:nvPr/>
        </p:nvSpPr>
        <p:spPr>
          <a:xfrm>
            <a:off x="8685903" y="1589232"/>
            <a:ext cx="3246120" cy="369332"/>
          </a:xfrm>
          <a:prstGeom prst="rect">
            <a:avLst/>
          </a:prstGeom>
          <a:noFill/>
        </p:spPr>
        <p:txBody>
          <a:bodyPr wrap="square" rtlCol="0">
            <a:spAutoFit/>
          </a:bodyPr>
          <a:lstStyle/>
          <a:p>
            <a:r>
              <a:rPr lang="nl-NL" b="1"/>
              <a:t>Participatieve democratie</a:t>
            </a:r>
          </a:p>
        </p:txBody>
      </p:sp>
      <p:sp>
        <p:nvSpPr>
          <p:cNvPr id="13" name="Tekstvak 12">
            <a:extLst>
              <a:ext uri="{FF2B5EF4-FFF2-40B4-BE49-F238E27FC236}">
                <a16:creationId xmlns:a16="http://schemas.microsoft.com/office/drawing/2014/main" id="{46FF5068-7E34-4BDD-8DA2-23C13B875761}"/>
              </a:ext>
            </a:extLst>
          </p:cNvPr>
          <p:cNvSpPr txBox="1"/>
          <p:nvPr/>
        </p:nvSpPr>
        <p:spPr>
          <a:xfrm>
            <a:off x="4678680" y="5165747"/>
            <a:ext cx="3246120" cy="369332"/>
          </a:xfrm>
          <a:prstGeom prst="rect">
            <a:avLst/>
          </a:prstGeom>
          <a:noFill/>
        </p:spPr>
        <p:txBody>
          <a:bodyPr wrap="square" rtlCol="0">
            <a:spAutoFit/>
          </a:bodyPr>
          <a:lstStyle/>
          <a:p>
            <a:r>
              <a:rPr lang="nl-NL" b="1"/>
              <a:t>Doe democratie</a:t>
            </a:r>
          </a:p>
        </p:txBody>
      </p:sp>
      <p:sp>
        <p:nvSpPr>
          <p:cNvPr id="9" name="Tekstvak 8">
            <a:extLst>
              <a:ext uri="{FF2B5EF4-FFF2-40B4-BE49-F238E27FC236}">
                <a16:creationId xmlns:a16="http://schemas.microsoft.com/office/drawing/2014/main" id="{74D35AC7-273D-488E-9A97-934834582BB3}"/>
              </a:ext>
            </a:extLst>
          </p:cNvPr>
          <p:cNvSpPr txBox="1"/>
          <p:nvPr/>
        </p:nvSpPr>
        <p:spPr>
          <a:xfrm>
            <a:off x="259978" y="1865016"/>
            <a:ext cx="4990853" cy="3970318"/>
          </a:xfrm>
          <a:prstGeom prst="rect">
            <a:avLst/>
          </a:prstGeom>
          <a:noFill/>
        </p:spPr>
        <p:txBody>
          <a:bodyPr wrap="none" rtlCol="0">
            <a:spAutoFit/>
          </a:bodyPr>
          <a:lstStyle/>
          <a:p>
            <a:r>
              <a:rPr lang="nl-NL" dirty="0"/>
              <a:t>Startnotities RES volksvertegenwoordigers</a:t>
            </a:r>
          </a:p>
          <a:p>
            <a:r>
              <a:rPr lang="nl-NL" dirty="0"/>
              <a:t>Raadswerkgroepen</a:t>
            </a:r>
          </a:p>
          <a:p>
            <a:r>
              <a:rPr lang="nl-NL" dirty="0"/>
              <a:t>Raadsinformatieavonden</a:t>
            </a:r>
          </a:p>
          <a:p>
            <a:r>
              <a:rPr lang="nl-NL" dirty="0"/>
              <a:t>Regionale werkgroep volksvertegenwoordigers</a:t>
            </a:r>
          </a:p>
          <a:p>
            <a:endParaRPr lang="nl-NL" dirty="0"/>
          </a:p>
          <a:p>
            <a:r>
              <a:rPr lang="nl-NL" dirty="0"/>
              <a:t>Input:</a:t>
            </a:r>
          </a:p>
          <a:p>
            <a:r>
              <a:rPr lang="nl-NL" dirty="0"/>
              <a:t>Straatgesprekken</a:t>
            </a:r>
          </a:p>
          <a:p>
            <a:r>
              <a:rPr lang="nl-NL" dirty="0"/>
              <a:t>Enquêtes</a:t>
            </a:r>
          </a:p>
          <a:p>
            <a:r>
              <a:rPr lang="nl-NL" dirty="0"/>
              <a:t>Werkateliers</a:t>
            </a:r>
          </a:p>
          <a:p>
            <a:r>
              <a:rPr lang="nl-NL" dirty="0" err="1"/>
              <a:t>Serious</a:t>
            </a:r>
            <a:r>
              <a:rPr lang="nl-NL" dirty="0"/>
              <a:t> games</a:t>
            </a:r>
          </a:p>
          <a:p>
            <a:endParaRPr lang="nl-NL" dirty="0"/>
          </a:p>
          <a:p>
            <a:endParaRPr lang="nl-NL" dirty="0"/>
          </a:p>
          <a:p>
            <a:r>
              <a:rPr lang="nl-NL" dirty="0"/>
              <a:t>Link met de Omgevingswet </a:t>
            </a:r>
          </a:p>
          <a:p>
            <a:r>
              <a:rPr lang="nl-NL" dirty="0"/>
              <a:t>en participatie</a:t>
            </a:r>
          </a:p>
        </p:txBody>
      </p:sp>
      <p:sp>
        <p:nvSpPr>
          <p:cNvPr id="15" name="Tekstvak 14">
            <a:extLst>
              <a:ext uri="{FF2B5EF4-FFF2-40B4-BE49-F238E27FC236}">
                <a16:creationId xmlns:a16="http://schemas.microsoft.com/office/drawing/2014/main" id="{3A4A8FF6-0CF8-4667-A2D4-EB0D3B35B14B}"/>
              </a:ext>
            </a:extLst>
          </p:cNvPr>
          <p:cNvSpPr txBox="1"/>
          <p:nvPr/>
        </p:nvSpPr>
        <p:spPr>
          <a:xfrm>
            <a:off x="8825292" y="1965946"/>
            <a:ext cx="1572225" cy="923330"/>
          </a:xfrm>
          <a:prstGeom prst="rect">
            <a:avLst/>
          </a:prstGeom>
          <a:noFill/>
        </p:spPr>
        <p:txBody>
          <a:bodyPr wrap="none" rtlCol="0">
            <a:spAutoFit/>
          </a:bodyPr>
          <a:lstStyle/>
          <a:p>
            <a:r>
              <a:rPr lang="nl-NL" dirty="0"/>
              <a:t>PWE</a:t>
            </a:r>
          </a:p>
          <a:p>
            <a:r>
              <a:rPr lang="nl-NL" dirty="0"/>
              <a:t>Burgerpanels</a:t>
            </a:r>
          </a:p>
          <a:p>
            <a:r>
              <a:rPr lang="nl-NL" dirty="0"/>
              <a:t>G1000</a:t>
            </a:r>
          </a:p>
        </p:txBody>
      </p:sp>
      <p:sp>
        <p:nvSpPr>
          <p:cNvPr id="16" name="Tekstvak 15">
            <a:extLst>
              <a:ext uri="{FF2B5EF4-FFF2-40B4-BE49-F238E27FC236}">
                <a16:creationId xmlns:a16="http://schemas.microsoft.com/office/drawing/2014/main" id="{A666EAA5-6B45-436D-8986-E2DF2B0E9B44}"/>
              </a:ext>
            </a:extLst>
          </p:cNvPr>
          <p:cNvSpPr txBox="1"/>
          <p:nvPr/>
        </p:nvSpPr>
        <p:spPr>
          <a:xfrm>
            <a:off x="4678680" y="5507931"/>
            <a:ext cx="2414444" cy="923330"/>
          </a:xfrm>
          <a:prstGeom prst="rect">
            <a:avLst/>
          </a:prstGeom>
          <a:noFill/>
        </p:spPr>
        <p:txBody>
          <a:bodyPr wrap="none" rtlCol="0">
            <a:spAutoFit/>
          </a:bodyPr>
          <a:lstStyle/>
          <a:p>
            <a:r>
              <a:rPr lang="nl-NL"/>
              <a:t>Energiecoöperatie</a:t>
            </a:r>
          </a:p>
          <a:p>
            <a:r>
              <a:rPr lang="nl-NL"/>
              <a:t>Lokaal eigenaarschap</a:t>
            </a:r>
          </a:p>
          <a:p>
            <a:r>
              <a:rPr lang="nl-NL"/>
              <a:t>Financiële participatie</a:t>
            </a:r>
          </a:p>
        </p:txBody>
      </p:sp>
      <p:pic>
        <p:nvPicPr>
          <p:cNvPr id="3" name="Afbeelding 2">
            <a:extLst>
              <a:ext uri="{FF2B5EF4-FFF2-40B4-BE49-F238E27FC236}">
                <a16:creationId xmlns:a16="http://schemas.microsoft.com/office/drawing/2014/main" id="{2B7A62F7-BFF8-4F81-8A4E-217230AF62B1}"/>
              </a:ext>
            </a:extLst>
          </p:cNvPr>
          <p:cNvPicPr>
            <a:picLocks noChangeAspect="1"/>
          </p:cNvPicPr>
          <p:nvPr/>
        </p:nvPicPr>
        <p:blipFill>
          <a:blip r:embed="rId3"/>
          <a:stretch>
            <a:fillRect/>
          </a:stretch>
        </p:blipFill>
        <p:spPr>
          <a:xfrm>
            <a:off x="56707" y="87133"/>
            <a:ext cx="1938696" cy="1091279"/>
          </a:xfrm>
          <a:prstGeom prst="rect">
            <a:avLst/>
          </a:prstGeom>
        </p:spPr>
      </p:pic>
    </p:spTree>
    <p:extLst>
      <p:ext uri="{BB962C8B-B14F-4D97-AF65-F5344CB8AC3E}">
        <p14:creationId xmlns:p14="http://schemas.microsoft.com/office/powerpoint/2010/main" val="1036946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E30A41CA-719E-40CC-8D18-96DA6C5F35B6}"/>
              </a:ext>
            </a:extLst>
          </p:cNvPr>
          <p:cNvSpPr>
            <a:spLocks noGrp="1"/>
          </p:cNvSpPr>
          <p:nvPr>
            <p:ph type="subTitle" idx="1"/>
          </p:nvPr>
        </p:nvSpPr>
        <p:spPr/>
        <p:txBody>
          <a:bodyPr vert="horz" lIns="0" tIns="0" rIns="0" bIns="0" rtlCol="0" anchor="t">
            <a:normAutofit/>
          </a:bodyPr>
          <a:lstStyle/>
          <a:p>
            <a:r>
              <a:rPr lang="nl-NL" dirty="0">
                <a:latin typeface="Calibri Light"/>
                <a:cs typeface="Calibri Light"/>
              </a:rPr>
              <a:t>Raadslid gemeente Losser</a:t>
            </a:r>
          </a:p>
        </p:txBody>
      </p:sp>
      <p:sp>
        <p:nvSpPr>
          <p:cNvPr id="3" name="Titel 2">
            <a:extLst>
              <a:ext uri="{FF2B5EF4-FFF2-40B4-BE49-F238E27FC236}">
                <a16:creationId xmlns:a16="http://schemas.microsoft.com/office/drawing/2014/main" id="{20E6E3D2-D76D-4AA9-B4FC-9A5D4A8CD3F4}"/>
              </a:ext>
            </a:extLst>
          </p:cNvPr>
          <p:cNvSpPr>
            <a:spLocks noGrp="1"/>
          </p:cNvSpPr>
          <p:nvPr>
            <p:ph type="title"/>
          </p:nvPr>
        </p:nvSpPr>
        <p:spPr/>
        <p:txBody>
          <a:bodyPr/>
          <a:lstStyle/>
          <a:p>
            <a:r>
              <a:rPr lang="nl-NL" dirty="0">
                <a:latin typeface="Calibri"/>
                <a:cs typeface="Calibri"/>
              </a:rPr>
              <a:t>Interview met Janice </a:t>
            </a:r>
            <a:r>
              <a:rPr lang="nl-NL" dirty="0" err="1">
                <a:latin typeface="Calibri"/>
                <a:cs typeface="Calibri"/>
              </a:rPr>
              <a:t>Meerenburgh</a:t>
            </a:r>
            <a:endParaRPr lang="nl-NL" dirty="0"/>
          </a:p>
        </p:txBody>
      </p:sp>
      <p:sp>
        <p:nvSpPr>
          <p:cNvPr id="6" name="Tijdelijke aanduiding voor dianummer 5">
            <a:extLst>
              <a:ext uri="{FF2B5EF4-FFF2-40B4-BE49-F238E27FC236}">
                <a16:creationId xmlns:a16="http://schemas.microsoft.com/office/drawing/2014/main" id="{2577761D-5A5B-4428-9E5E-3893570280F0}"/>
              </a:ext>
            </a:extLst>
          </p:cNvPr>
          <p:cNvSpPr>
            <a:spLocks noGrp="1"/>
          </p:cNvSpPr>
          <p:nvPr>
            <p:ph type="sldNum" sz="quarter" idx="12"/>
          </p:nvPr>
        </p:nvSpPr>
        <p:spPr/>
        <p:txBody>
          <a:bodyPr/>
          <a:lstStyle/>
          <a:p>
            <a:fld id="{63D2515C-A37A-744F-8DA2-E1C9190E5349}" type="slidenum">
              <a:rPr lang="en-US" smtClean="0"/>
              <a:t>15</a:t>
            </a:fld>
            <a:endParaRPr lang="en-US" dirty="0"/>
          </a:p>
        </p:txBody>
      </p:sp>
      <p:pic>
        <p:nvPicPr>
          <p:cNvPr id="4" name="Afbeelding 3">
            <a:extLst>
              <a:ext uri="{FF2B5EF4-FFF2-40B4-BE49-F238E27FC236}">
                <a16:creationId xmlns:a16="http://schemas.microsoft.com/office/drawing/2014/main" id="{0A8F134A-5F60-4202-898C-AE2BF1AA72AB}"/>
              </a:ext>
            </a:extLst>
          </p:cNvPr>
          <p:cNvPicPr>
            <a:picLocks noChangeAspect="1"/>
          </p:cNvPicPr>
          <p:nvPr/>
        </p:nvPicPr>
        <p:blipFill>
          <a:blip r:embed="rId2"/>
          <a:stretch>
            <a:fillRect/>
          </a:stretch>
        </p:blipFill>
        <p:spPr>
          <a:xfrm>
            <a:off x="203778" y="389080"/>
            <a:ext cx="1938696" cy="1091279"/>
          </a:xfrm>
          <a:prstGeom prst="rect">
            <a:avLst/>
          </a:prstGeom>
        </p:spPr>
      </p:pic>
    </p:spTree>
    <p:extLst>
      <p:ext uri="{BB962C8B-B14F-4D97-AF65-F5344CB8AC3E}">
        <p14:creationId xmlns:p14="http://schemas.microsoft.com/office/powerpoint/2010/main" val="1876971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61471E6-A30D-4239-AE33-6D2F5BA846BB}"/>
              </a:ext>
            </a:extLst>
          </p:cNvPr>
          <p:cNvSpPr>
            <a:spLocks noGrp="1"/>
          </p:cNvSpPr>
          <p:nvPr>
            <p:ph type="title"/>
          </p:nvPr>
        </p:nvSpPr>
        <p:spPr>
          <a:xfrm>
            <a:off x="695325" y="3186331"/>
            <a:ext cx="10801350" cy="874039"/>
          </a:xfrm>
        </p:spPr>
        <p:txBody>
          <a:bodyPr/>
          <a:lstStyle/>
          <a:p>
            <a:r>
              <a:rPr lang="nl-NL" sz="4400" dirty="0"/>
              <a:t>VRAGEN ?</a:t>
            </a:r>
          </a:p>
        </p:txBody>
      </p:sp>
      <p:sp>
        <p:nvSpPr>
          <p:cNvPr id="6" name="Tijdelijke aanduiding voor dianummer 5">
            <a:extLst>
              <a:ext uri="{FF2B5EF4-FFF2-40B4-BE49-F238E27FC236}">
                <a16:creationId xmlns:a16="http://schemas.microsoft.com/office/drawing/2014/main" id="{4233F41B-A37D-4DE8-A81D-196DC2D339C4}"/>
              </a:ext>
            </a:extLst>
          </p:cNvPr>
          <p:cNvSpPr>
            <a:spLocks noGrp="1"/>
          </p:cNvSpPr>
          <p:nvPr>
            <p:ph type="sldNum" sz="quarter" idx="12"/>
          </p:nvPr>
        </p:nvSpPr>
        <p:spPr/>
        <p:txBody>
          <a:bodyPr/>
          <a:lstStyle/>
          <a:p>
            <a:fld id="{63D2515C-A37A-744F-8DA2-E1C9190E5349}" type="slidenum">
              <a:rPr lang="en-US" smtClean="0"/>
              <a:t>16</a:t>
            </a:fld>
            <a:endParaRPr lang="en-US" dirty="0"/>
          </a:p>
        </p:txBody>
      </p:sp>
      <p:pic>
        <p:nvPicPr>
          <p:cNvPr id="2" name="Afbeelding 1">
            <a:extLst>
              <a:ext uri="{FF2B5EF4-FFF2-40B4-BE49-F238E27FC236}">
                <a16:creationId xmlns:a16="http://schemas.microsoft.com/office/drawing/2014/main" id="{52EA7EAB-E23F-414C-9679-4E19B50B2F71}"/>
              </a:ext>
            </a:extLst>
          </p:cNvPr>
          <p:cNvPicPr>
            <a:picLocks noChangeAspect="1"/>
          </p:cNvPicPr>
          <p:nvPr/>
        </p:nvPicPr>
        <p:blipFill>
          <a:blip r:embed="rId2"/>
          <a:stretch>
            <a:fillRect/>
          </a:stretch>
        </p:blipFill>
        <p:spPr>
          <a:xfrm>
            <a:off x="203777" y="405974"/>
            <a:ext cx="1938696" cy="1091279"/>
          </a:xfrm>
          <a:prstGeom prst="rect">
            <a:avLst/>
          </a:prstGeom>
        </p:spPr>
      </p:pic>
    </p:spTree>
    <p:extLst>
      <p:ext uri="{BB962C8B-B14F-4D97-AF65-F5344CB8AC3E}">
        <p14:creationId xmlns:p14="http://schemas.microsoft.com/office/powerpoint/2010/main" val="1139374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A111E6-1ED1-4C7F-B747-0A11D0D4106D}"/>
              </a:ext>
            </a:extLst>
          </p:cNvPr>
          <p:cNvSpPr>
            <a:spLocks noGrp="1"/>
          </p:cNvSpPr>
          <p:nvPr>
            <p:ph type="title"/>
          </p:nvPr>
        </p:nvSpPr>
        <p:spPr/>
        <p:txBody>
          <a:bodyPr/>
          <a:lstStyle/>
          <a:p>
            <a:r>
              <a:rPr lang="nl-NL" sz="4000" b="1" dirty="0"/>
              <a:t>Tips!</a:t>
            </a:r>
          </a:p>
        </p:txBody>
      </p:sp>
      <p:sp>
        <p:nvSpPr>
          <p:cNvPr id="3" name="Tijdelijke aanduiding voor inhoud 2">
            <a:extLst>
              <a:ext uri="{FF2B5EF4-FFF2-40B4-BE49-F238E27FC236}">
                <a16:creationId xmlns:a16="http://schemas.microsoft.com/office/drawing/2014/main" id="{86FA691E-E76E-4787-92DB-7CE3AD381E65}"/>
              </a:ext>
            </a:extLst>
          </p:cNvPr>
          <p:cNvSpPr>
            <a:spLocks noGrp="1"/>
          </p:cNvSpPr>
          <p:nvPr>
            <p:ph idx="1"/>
          </p:nvPr>
        </p:nvSpPr>
        <p:spPr>
          <a:xfrm>
            <a:off x="2073349" y="1341438"/>
            <a:ext cx="7751135" cy="3382962"/>
          </a:xfrm>
        </p:spPr>
        <p:txBody>
          <a:bodyPr/>
          <a:lstStyle/>
          <a:p>
            <a:pPr>
              <a:buFont typeface="Courier New" panose="02070309020205020404" pitchFamily="49" charset="0"/>
              <a:buChar char="o"/>
            </a:pPr>
            <a:r>
              <a:rPr lang="nl-NL" sz="3200" dirty="0"/>
              <a:t>Houd grip op informatievoorziening.</a:t>
            </a:r>
          </a:p>
          <a:p>
            <a:pPr>
              <a:buFont typeface="Courier New" panose="02070309020205020404" pitchFamily="49" charset="0"/>
              <a:buChar char="o"/>
            </a:pPr>
            <a:r>
              <a:rPr lang="nl-NL" sz="3200" dirty="0"/>
              <a:t>Stel kaders voor het participatieproces. </a:t>
            </a:r>
          </a:p>
          <a:p>
            <a:pPr>
              <a:buFont typeface="Courier New" panose="02070309020205020404" pitchFamily="49" charset="0"/>
              <a:buChar char="o"/>
            </a:pPr>
            <a:r>
              <a:rPr lang="nl-NL" sz="3200" dirty="0"/>
              <a:t>Koester de regionale samenwerking.</a:t>
            </a:r>
          </a:p>
          <a:p>
            <a:pPr>
              <a:buFont typeface="Courier New" panose="02070309020205020404" pitchFamily="49" charset="0"/>
              <a:buChar char="o"/>
            </a:pPr>
            <a:r>
              <a:rPr lang="nl-NL" sz="3200" dirty="0"/>
              <a:t>Bouw een netwerk.</a:t>
            </a:r>
          </a:p>
          <a:p>
            <a:pPr>
              <a:buFont typeface="Courier New" panose="02070309020205020404" pitchFamily="49" charset="0"/>
              <a:buChar char="o"/>
            </a:pPr>
            <a:r>
              <a:rPr lang="nl-NL" sz="3200" dirty="0"/>
              <a:t>Laat je voeden.</a:t>
            </a:r>
          </a:p>
          <a:p>
            <a:pPr>
              <a:buFont typeface="Courier New" panose="02070309020205020404" pitchFamily="49" charset="0"/>
              <a:buChar char="o"/>
            </a:pPr>
            <a:r>
              <a:rPr lang="nl-NL" sz="3200" dirty="0" err="1"/>
              <a:t>Choose</a:t>
            </a:r>
            <a:r>
              <a:rPr lang="nl-NL" sz="3200" dirty="0"/>
              <a:t> </a:t>
            </a:r>
            <a:r>
              <a:rPr lang="nl-NL" sz="3200" dirty="0" err="1"/>
              <a:t>your</a:t>
            </a:r>
            <a:r>
              <a:rPr lang="nl-NL" sz="3200" dirty="0"/>
              <a:t> </a:t>
            </a:r>
            <a:r>
              <a:rPr lang="nl-NL" sz="3200" dirty="0" err="1"/>
              <a:t>battles</a:t>
            </a:r>
            <a:r>
              <a:rPr lang="nl-NL" sz="3200" dirty="0"/>
              <a:t>.</a:t>
            </a:r>
          </a:p>
          <a:p>
            <a:endParaRPr lang="nl-NL" dirty="0"/>
          </a:p>
        </p:txBody>
      </p:sp>
      <p:sp>
        <p:nvSpPr>
          <p:cNvPr id="6" name="Tijdelijke aanduiding voor dianummer 5">
            <a:extLst>
              <a:ext uri="{FF2B5EF4-FFF2-40B4-BE49-F238E27FC236}">
                <a16:creationId xmlns:a16="http://schemas.microsoft.com/office/drawing/2014/main" id="{1685CD06-976D-4320-896E-A9D2ED021534}"/>
              </a:ext>
            </a:extLst>
          </p:cNvPr>
          <p:cNvSpPr>
            <a:spLocks noGrp="1"/>
          </p:cNvSpPr>
          <p:nvPr>
            <p:ph type="sldNum" sz="quarter" idx="12"/>
          </p:nvPr>
        </p:nvSpPr>
        <p:spPr/>
        <p:txBody>
          <a:bodyPr/>
          <a:lstStyle/>
          <a:p>
            <a:fld id="{63D2515C-A37A-744F-8DA2-E1C9190E5349}" type="slidenum">
              <a:rPr lang="nl-NL" smtClean="0"/>
              <a:pPr/>
              <a:t>17</a:t>
            </a:fld>
            <a:endParaRPr lang="nl-NL" dirty="0"/>
          </a:p>
        </p:txBody>
      </p:sp>
      <p:pic>
        <p:nvPicPr>
          <p:cNvPr id="4" name="Afbeelding 3">
            <a:extLst>
              <a:ext uri="{FF2B5EF4-FFF2-40B4-BE49-F238E27FC236}">
                <a16:creationId xmlns:a16="http://schemas.microsoft.com/office/drawing/2014/main" id="{82035602-641C-4916-8959-DDD9E12BA415}"/>
              </a:ext>
            </a:extLst>
          </p:cNvPr>
          <p:cNvPicPr>
            <a:picLocks noChangeAspect="1"/>
          </p:cNvPicPr>
          <p:nvPr/>
        </p:nvPicPr>
        <p:blipFill>
          <a:blip r:embed="rId2"/>
          <a:stretch>
            <a:fillRect/>
          </a:stretch>
        </p:blipFill>
        <p:spPr>
          <a:xfrm>
            <a:off x="134653" y="97630"/>
            <a:ext cx="1938696" cy="1091279"/>
          </a:xfrm>
          <a:prstGeom prst="rect">
            <a:avLst/>
          </a:prstGeom>
        </p:spPr>
      </p:pic>
    </p:spTree>
    <p:extLst>
      <p:ext uri="{BB962C8B-B14F-4D97-AF65-F5344CB8AC3E}">
        <p14:creationId xmlns:p14="http://schemas.microsoft.com/office/powerpoint/2010/main" val="3477712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ep 13"/>
          <p:cNvGrpSpPr/>
          <p:nvPr/>
        </p:nvGrpSpPr>
        <p:grpSpPr>
          <a:xfrm>
            <a:off x="-207264" y="-2910967"/>
            <a:ext cx="12399264" cy="4736592"/>
            <a:chOff x="0" y="-1"/>
            <a:chExt cx="11960352" cy="4398265"/>
          </a:xfrm>
        </p:grpSpPr>
        <p:pic>
          <p:nvPicPr>
            <p:cNvPr id="15" name="Afbeelding 14"/>
            <p:cNvPicPr>
              <a:picLocks noChangeAspect="1"/>
            </p:cNvPicPr>
            <p:nvPr/>
          </p:nvPicPr>
          <p:blipFill rotWithShape="1">
            <a:blip r:embed="rId3">
              <a:extLst>
                <a:ext uri="{28A0092B-C50C-407E-A947-70E740481C1C}">
                  <a14:useLocalDpi xmlns:a14="http://schemas.microsoft.com/office/drawing/2010/main" val="0"/>
                </a:ext>
              </a:extLst>
            </a:blip>
            <a:srcRect l="185" t="26819" r="1050" b="6059"/>
            <a:stretch/>
          </p:blipFill>
          <p:spPr>
            <a:xfrm>
              <a:off x="0" y="-1"/>
              <a:ext cx="11960352" cy="4260283"/>
            </a:xfrm>
            <a:prstGeom prst="rect">
              <a:avLst/>
            </a:prstGeom>
          </p:spPr>
        </p:pic>
        <p:sp>
          <p:nvSpPr>
            <p:cNvPr id="16" name="Rechthoek 15"/>
            <p:cNvSpPr/>
            <p:nvPr/>
          </p:nvSpPr>
          <p:spPr>
            <a:xfrm>
              <a:off x="4489704" y="3749040"/>
              <a:ext cx="2313432" cy="649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Open Sans Light"/>
                <a:ea typeface="+mn-ea"/>
                <a:cs typeface="+mn-cs"/>
              </a:endParaRPr>
            </a:p>
          </p:txBody>
        </p:sp>
      </p:grpSp>
      <p:pic>
        <p:nvPicPr>
          <p:cNvPr id="13" name="Afbeelding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51008">
            <a:off x="3863752" y="2239261"/>
            <a:ext cx="2616982" cy="350804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Rechthoek 24">
            <a:extLst>
              <a:ext uri="{FF2B5EF4-FFF2-40B4-BE49-F238E27FC236}">
                <a16:creationId xmlns:a16="http://schemas.microsoft.com/office/drawing/2014/main" id="{C805C836-F8BB-4A9F-A0C9-DE3C93912272}"/>
              </a:ext>
            </a:extLst>
          </p:cNvPr>
          <p:cNvSpPr/>
          <p:nvPr/>
        </p:nvSpPr>
        <p:spPr>
          <a:xfrm>
            <a:off x="4744641" y="1137324"/>
            <a:ext cx="240424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a:solidFill>
                  <a:srgbClr val="006699"/>
                </a:solidFill>
                <a:latin typeface="Franklin Gothic Book" panose="020B0503020102020204" pitchFamily="34" charset="0"/>
              </a:rPr>
              <a:t>Informatie</a:t>
            </a:r>
            <a:endParaRPr kumimoji="0" lang="x-none" sz="4000" b="0" i="0" u="none" strike="noStrike" kern="1200" cap="none" spc="0" normalizeH="0" baseline="0" noProof="0" dirty="0">
              <a:ln>
                <a:noFill/>
              </a:ln>
              <a:solidFill>
                <a:srgbClr val="006699"/>
              </a:solidFill>
              <a:effectLst/>
              <a:uLnTx/>
              <a:uFillTx/>
              <a:latin typeface="Franklin Gothic Book" panose="020B0503020102020204" pitchFamily="34" charset="0"/>
              <a:ea typeface="+mn-ea"/>
              <a:cs typeface="+mn-cs"/>
            </a:endParaRPr>
          </a:p>
        </p:txBody>
      </p:sp>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9385" y="806132"/>
            <a:ext cx="3695895" cy="469042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 name="Afbeelding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2368" y="3725336"/>
            <a:ext cx="3290173" cy="23265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Afbeelding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956" y="672445"/>
            <a:ext cx="3547950" cy="5768478"/>
          </a:xfrm>
          <a:prstGeom prst="rect">
            <a:avLst/>
          </a:prstGeom>
          <a:ln>
            <a:noFill/>
          </a:ln>
          <a:effectLst>
            <a:outerShdw blurRad="190500" algn="tl" rotWithShape="0">
              <a:srgbClr val="000000">
                <a:alpha val="70000"/>
              </a:srgbClr>
            </a:outerShdw>
          </a:effectLst>
        </p:spPr>
      </p:pic>
      <p:pic>
        <p:nvPicPr>
          <p:cNvPr id="4" name="Afbeelding 3">
            <a:extLst>
              <a:ext uri="{FF2B5EF4-FFF2-40B4-BE49-F238E27FC236}">
                <a16:creationId xmlns:a16="http://schemas.microsoft.com/office/drawing/2014/main" id="{B0C56BC8-3D6E-403B-9DA6-A56CC4D9D984}"/>
              </a:ext>
            </a:extLst>
          </p:cNvPr>
          <p:cNvPicPr>
            <a:picLocks noChangeAspect="1"/>
          </p:cNvPicPr>
          <p:nvPr/>
        </p:nvPicPr>
        <p:blipFill rotWithShape="1">
          <a:blip r:embed="rId8"/>
          <a:srcRect l="13525" r="13719"/>
          <a:stretch/>
        </p:blipFill>
        <p:spPr>
          <a:xfrm>
            <a:off x="9472003" y="3604773"/>
            <a:ext cx="2488041" cy="2567658"/>
          </a:xfrm>
          <a:prstGeom prst="rect">
            <a:avLst/>
          </a:prstGeom>
        </p:spPr>
      </p:pic>
    </p:spTree>
    <p:extLst>
      <p:ext uri="{BB962C8B-B14F-4D97-AF65-F5344CB8AC3E}">
        <p14:creationId xmlns:p14="http://schemas.microsoft.com/office/powerpoint/2010/main" val="1428882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ep 13"/>
          <p:cNvGrpSpPr/>
          <p:nvPr/>
        </p:nvGrpSpPr>
        <p:grpSpPr>
          <a:xfrm>
            <a:off x="-207264" y="-2910967"/>
            <a:ext cx="12399264" cy="4736592"/>
            <a:chOff x="0" y="-1"/>
            <a:chExt cx="11960352" cy="4398265"/>
          </a:xfrm>
        </p:grpSpPr>
        <p:pic>
          <p:nvPicPr>
            <p:cNvPr id="15" name="Afbeelding 14"/>
            <p:cNvPicPr>
              <a:picLocks noChangeAspect="1"/>
            </p:cNvPicPr>
            <p:nvPr/>
          </p:nvPicPr>
          <p:blipFill rotWithShape="1">
            <a:blip r:embed="rId3">
              <a:extLst>
                <a:ext uri="{28A0092B-C50C-407E-A947-70E740481C1C}">
                  <a14:useLocalDpi xmlns:a14="http://schemas.microsoft.com/office/drawing/2010/main" val="0"/>
                </a:ext>
              </a:extLst>
            </a:blip>
            <a:srcRect l="185" t="26819" r="1050" b="6059"/>
            <a:stretch/>
          </p:blipFill>
          <p:spPr>
            <a:xfrm>
              <a:off x="0" y="-1"/>
              <a:ext cx="11960352" cy="4260283"/>
            </a:xfrm>
            <a:prstGeom prst="rect">
              <a:avLst/>
            </a:prstGeom>
          </p:spPr>
        </p:pic>
        <p:sp>
          <p:nvSpPr>
            <p:cNvPr id="16" name="Rechthoek 15"/>
            <p:cNvSpPr/>
            <p:nvPr/>
          </p:nvSpPr>
          <p:spPr>
            <a:xfrm>
              <a:off x="4489704" y="3749040"/>
              <a:ext cx="2313432" cy="649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Open Sans Light"/>
                <a:ea typeface="+mn-ea"/>
                <a:cs typeface="+mn-cs"/>
              </a:endParaRPr>
            </a:p>
          </p:txBody>
        </p:sp>
      </p:grpSp>
      <p:sp>
        <p:nvSpPr>
          <p:cNvPr id="25" name="Rechthoek 24">
            <a:extLst>
              <a:ext uri="{FF2B5EF4-FFF2-40B4-BE49-F238E27FC236}">
                <a16:creationId xmlns:a16="http://schemas.microsoft.com/office/drawing/2014/main" id="{C805C836-F8BB-4A9F-A0C9-DE3C93912272}"/>
              </a:ext>
            </a:extLst>
          </p:cNvPr>
          <p:cNvSpPr/>
          <p:nvPr/>
        </p:nvSpPr>
        <p:spPr>
          <a:xfrm>
            <a:off x="4146426" y="1086550"/>
            <a:ext cx="240424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a:solidFill>
                  <a:srgbClr val="006699"/>
                </a:solidFill>
                <a:latin typeface="Franklin Gothic Book" panose="020B0503020102020204" pitchFamily="34" charset="0"/>
              </a:rPr>
              <a:t>Informatie</a:t>
            </a:r>
            <a:endParaRPr kumimoji="0" lang="x-none" sz="4000" b="0" i="0" u="none" strike="noStrike" kern="1200" cap="none" spc="0" normalizeH="0" baseline="0" noProof="0" dirty="0">
              <a:ln>
                <a:noFill/>
              </a:ln>
              <a:solidFill>
                <a:srgbClr val="006699"/>
              </a:solidFill>
              <a:effectLst/>
              <a:uLnTx/>
              <a:uFillTx/>
              <a:latin typeface="Franklin Gothic Book" panose="020B0503020102020204" pitchFamily="34" charset="0"/>
              <a:ea typeface="+mn-ea"/>
              <a:cs typeface="+mn-cs"/>
            </a:endParaRPr>
          </a:p>
        </p:txBody>
      </p:sp>
      <p:pic>
        <p:nvPicPr>
          <p:cNvPr id="3" name="Afbeelding 2"/>
          <p:cNvPicPr>
            <a:picLocks noChangeAspect="1"/>
          </p:cNvPicPr>
          <p:nvPr/>
        </p:nvPicPr>
        <p:blipFill>
          <a:blip r:embed="rId4"/>
          <a:srcRect/>
          <a:stretch/>
        </p:blipFill>
        <p:spPr>
          <a:xfrm>
            <a:off x="7512823" y="0"/>
            <a:ext cx="4331084" cy="288098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Afbeelding 4"/>
          <p:cNvPicPr>
            <a:picLocks noChangeAspect="1"/>
          </p:cNvPicPr>
          <p:nvPr/>
        </p:nvPicPr>
        <p:blipFill>
          <a:blip r:embed="rId5"/>
          <a:srcRect/>
          <a:stretch/>
        </p:blipFill>
        <p:spPr>
          <a:xfrm rot="20919123">
            <a:off x="242999" y="-156687"/>
            <a:ext cx="2757708" cy="3902246"/>
          </a:xfrm>
          <a:prstGeom prst="rect">
            <a:avLst/>
          </a:prstGeom>
          <a:ln>
            <a:noFill/>
          </a:ln>
          <a:effectLst>
            <a:outerShdw blurRad="190500" algn="tl" rotWithShape="0">
              <a:srgbClr val="000000">
                <a:alpha val="70000"/>
              </a:srgbClr>
            </a:outerShdw>
          </a:effectLst>
        </p:spPr>
      </p:pic>
      <p:pic>
        <p:nvPicPr>
          <p:cNvPr id="13" name="Afbeelding 12"/>
          <p:cNvPicPr>
            <a:picLocks noChangeAspect="1"/>
          </p:cNvPicPr>
          <p:nvPr/>
        </p:nvPicPr>
        <p:blipFill>
          <a:blip r:embed="rId6"/>
          <a:srcRect/>
          <a:stretch/>
        </p:blipFill>
        <p:spPr>
          <a:xfrm rot="551008">
            <a:off x="3170993" y="2499733"/>
            <a:ext cx="5228506" cy="255714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Afbeelding 1"/>
          <p:cNvPicPr>
            <a:picLocks noChangeAspect="1"/>
          </p:cNvPicPr>
          <p:nvPr/>
        </p:nvPicPr>
        <p:blipFill>
          <a:blip r:embed="rId7"/>
          <a:srcRect/>
          <a:stretch/>
        </p:blipFill>
        <p:spPr>
          <a:xfrm>
            <a:off x="7636688" y="3815880"/>
            <a:ext cx="4207219" cy="2419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hthoek 5">
            <a:extLst>
              <a:ext uri="{FF2B5EF4-FFF2-40B4-BE49-F238E27FC236}">
                <a16:creationId xmlns:a16="http://schemas.microsoft.com/office/drawing/2014/main" id="{3DAA21D5-F561-2452-3731-FD103EB9B728}"/>
              </a:ext>
            </a:extLst>
          </p:cNvPr>
          <p:cNvSpPr/>
          <p:nvPr/>
        </p:nvSpPr>
        <p:spPr>
          <a:xfrm>
            <a:off x="5977217" y="3244334"/>
            <a:ext cx="237566" cy="369332"/>
          </a:xfrm>
          <a:prstGeom prst="rect">
            <a:avLst/>
          </a:prstGeom>
        </p:spPr>
        <p:txBody>
          <a:bodyPr wrap="square">
            <a:spAutoFit/>
          </a:bodyPr>
          <a:lstStyle/>
          <a:p>
            <a:r>
              <a:rPr lang="nl-NL" dirty="0">
                <a:solidFill>
                  <a:srgbClr val="000000"/>
                </a:solidFill>
                <a:latin typeface="-webkit-standard"/>
              </a:rPr>
              <a:t> </a:t>
            </a:r>
            <a:endParaRPr lang="nl-NL" dirty="0"/>
          </a:p>
        </p:txBody>
      </p:sp>
      <p:pic>
        <p:nvPicPr>
          <p:cNvPr id="12" name="Afbeelding 11">
            <a:extLst>
              <a:ext uri="{FF2B5EF4-FFF2-40B4-BE49-F238E27FC236}">
                <a16:creationId xmlns:a16="http://schemas.microsoft.com/office/drawing/2014/main" id="{F6FE0B1C-3B97-1440-A7D8-E17490BE6AE5}"/>
              </a:ext>
            </a:extLst>
          </p:cNvPr>
          <p:cNvPicPr>
            <a:picLocks noChangeAspect="1"/>
          </p:cNvPicPr>
          <p:nvPr/>
        </p:nvPicPr>
        <p:blipFill>
          <a:blip r:embed="rId8"/>
          <a:srcRect/>
          <a:stretch/>
        </p:blipFill>
        <p:spPr>
          <a:xfrm>
            <a:off x="348093" y="4513620"/>
            <a:ext cx="3585711" cy="19633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81757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A7BFC-B26D-334D-A8C1-79A2025B80BD}"/>
              </a:ext>
            </a:extLst>
          </p:cNvPr>
          <p:cNvSpPr>
            <a:spLocks noGrp="1"/>
          </p:cNvSpPr>
          <p:nvPr>
            <p:ph type="title"/>
          </p:nvPr>
        </p:nvSpPr>
        <p:spPr>
          <a:xfrm>
            <a:off x="2073349" y="582021"/>
            <a:ext cx="8048846" cy="1055393"/>
          </a:xfrm>
        </p:spPr>
        <p:txBody>
          <a:bodyPr anchor="ctr">
            <a:normAutofit/>
          </a:bodyPr>
          <a:lstStyle/>
          <a:p>
            <a:r>
              <a:rPr lang="nl-NL" sz="4000" dirty="0">
                <a:latin typeface="Calibri" panose="020F0502020204030204" pitchFamily="34" charset="0"/>
                <a:cs typeface="Calibri" panose="020F0502020204030204" pitchFamily="34" charset="0"/>
              </a:rPr>
              <a:t>Welkom</a:t>
            </a:r>
          </a:p>
        </p:txBody>
      </p:sp>
      <p:sp>
        <p:nvSpPr>
          <p:cNvPr id="3" name="Tijdelijke aanduiding voor inhoud 2">
            <a:extLst>
              <a:ext uri="{FF2B5EF4-FFF2-40B4-BE49-F238E27FC236}">
                <a16:creationId xmlns:a16="http://schemas.microsoft.com/office/drawing/2014/main" id="{C0BC4B25-E996-2540-A2BB-AE9C0070C64E}"/>
              </a:ext>
            </a:extLst>
          </p:cNvPr>
          <p:cNvSpPr>
            <a:spLocks noGrp="1"/>
          </p:cNvSpPr>
          <p:nvPr>
            <p:ph idx="1"/>
          </p:nvPr>
        </p:nvSpPr>
        <p:spPr>
          <a:xfrm>
            <a:off x="723014" y="2191431"/>
            <a:ext cx="11145546" cy="3621540"/>
          </a:xfrm>
        </p:spPr>
        <p:txBody>
          <a:bodyPr anchor="t">
            <a:noAutofit/>
          </a:bodyPr>
          <a:lstStyle/>
          <a:p>
            <a:pPr marL="0" indent="0">
              <a:buNone/>
            </a:pPr>
            <a:endParaRPr lang="nl-NL" sz="2000" dirty="0"/>
          </a:p>
          <a:p>
            <a:pPr marL="0" indent="0">
              <a:buNone/>
            </a:pPr>
            <a:r>
              <a:rPr lang="nl-NL" sz="2000" dirty="0"/>
              <a:t>Programma:</a:t>
            </a:r>
          </a:p>
          <a:p>
            <a:pPr marL="0" indent="0">
              <a:buNone/>
            </a:pPr>
            <a:r>
              <a:rPr lang="nl-NL" sz="2000" dirty="0"/>
              <a:t>19.30 – 19.40	Welkom</a:t>
            </a:r>
          </a:p>
          <a:p>
            <a:pPr marL="0" indent="0">
              <a:buNone/>
            </a:pPr>
            <a:r>
              <a:rPr lang="nl-NL" sz="2000" dirty="0"/>
              <a:t>19.40 – 20.05	Introductie energietransitie door Lian Merkx (VNG) en Karen Arpad (NP RES)</a:t>
            </a:r>
          </a:p>
          <a:p>
            <a:pPr marL="0" indent="0">
              <a:buNone/>
            </a:pPr>
            <a:r>
              <a:rPr lang="nl-NL" sz="2000" dirty="0">
                <a:ea typeface="Open Sans Light"/>
                <a:cs typeface="Open Sans Light"/>
              </a:rPr>
              <a:t>20.10 – 20.20	Interview met Janice </a:t>
            </a:r>
            <a:r>
              <a:rPr lang="nl-NL" sz="2000" dirty="0" err="1">
                <a:ea typeface="Open Sans Light"/>
                <a:cs typeface="Open Sans Light"/>
              </a:rPr>
              <a:t>Meerenburgh</a:t>
            </a:r>
            <a:r>
              <a:rPr lang="nl-NL" sz="2000" dirty="0">
                <a:ea typeface="Open Sans Light"/>
                <a:cs typeface="Open Sans Light"/>
              </a:rPr>
              <a:t> over de rol van het raadslid in de 				energietransitie</a:t>
            </a:r>
          </a:p>
          <a:p>
            <a:pPr marL="0" indent="0">
              <a:buNone/>
            </a:pPr>
            <a:r>
              <a:rPr lang="nl-NL" sz="2000" dirty="0"/>
              <a:t>20.20 – 20.45	Vragen deelnemers</a:t>
            </a:r>
          </a:p>
          <a:p>
            <a:pPr marL="0" indent="0">
              <a:buNone/>
            </a:pPr>
            <a:r>
              <a:rPr lang="nl-NL" sz="2000" dirty="0"/>
              <a:t>20.45 – 21.00	Tips en afsluiting</a:t>
            </a:r>
          </a:p>
        </p:txBody>
      </p:sp>
      <p:pic>
        <p:nvPicPr>
          <p:cNvPr id="4" name="Afbeelding 3">
            <a:extLst>
              <a:ext uri="{FF2B5EF4-FFF2-40B4-BE49-F238E27FC236}">
                <a16:creationId xmlns:a16="http://schemas.microsoft.com/office/drawing/2014/main" id="{D747ED04-0CEC-4343-BF79-3100D876A693}"/>
              </a:ext>
            </a:extLst>
          </p:cNvPr>
          <p:cNvPicPr>
            <a:picLocks noChangeAspect="1"/>
          </p:cNvPicPr>
          <p:nvPr/>
        </p:nvPicPr>
        <p:blipFill>
          <a:blip r:embed="rId3"/>
          <a:stretch>
            <a:fillRect/>
          </a:stretch>
        </p:blipFill>
        <p:spPr>
          <a:xfrm>
            <a:off x="131109" y="499389"/>
            <a:ext cx="1938696" cy="1091279"/>
          </a:xfrm>
          <a:prstGeom prst="rect">
            <a:avLst/>
          </a:prstGeom>
        </p:spPr>
      </p:pic>
    </p:spTree>
    <p:extLst>
      <p:ext uri="{BB962C8B-B14F-4D97-AF65-F5344CB8AC3E}">
        <p14:creationId xmlns:p14="http://schemas.microsoft.com/office/powerpoint/2010/main" val="41083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A7BFC-B26D-334D-A8C1-79A2025B80BD}"/>
              </a:ext>
            </a:extLst>
          </p:cNvPr>
          <p:cNvSpPr>
            <a:spLocks noGrp="1"/>
          </p:cNvSpPr>
          <p:nvPr>
            <p:ph type="title"/>
          </p:nvPr>
        </p:nvSpPr>
        <p:spPr>
          <a:xfrm>
            <a:off x="1285240" y="1236481"/>
            <a:ext cx="10044748" cy="820919"/>
          </a:xfrm>
        </p:spPr>
        <p:txBody>
          <a:bodyPr anchor="ctr">
            <a:normAutofit/>
          </a:bodyPr>
          <a:lstStyle/>
          <a:p>
            <a:r>
              <a:rPr lang="nl-NL" sz="5000" dirty="0"/>
              <a:t>Vervolg inwerkprogramma raadsleden</a:t>
            </a:r>
          </a:p>
        </p:txBody>
      </p:sp>
      <p:sp>
        <p:nvSpPr>
          <p:cNvPr id="3" name="Tijdelijke aanduiding voor inhoud 2">
            <a:extLst>
              <a:ext uri="{FF2B5EF4-FFF2-40B4-BE49-F238E27FC236}">
                <a16:creationId xmlns:a16="http://schemas.microsoft.com/office/drawing/2014/main" id="{C0BC4B25-E996-2540-A2BB-AE9C0070C64E}"/>
              </a:ext>
            </a:extLst>
          </p:cNvPr>
          <p:cNvSpPr>
            <a:spLocks noGrp="1"/>
          </p:cNvSpPr>
          <p:nvPr>
            <p:ph idx="1"/>
          </p:nvPr>
        </p:nvSpPr>
        <p:spPr>
          <a:xfrm>
            <a:off x="948804" y="2308024"/>
            <a:ext cx="10717619" cy="3816330"/>
          </a:xfrm>
        </p:spPr>
        <p:txBody>
          <a:bodyPr anchor="t">
            <a:normAutofit/>
          </a:bodyPr>
          <a:lstStyle/>
          <a:p>
            <a:pPr lvl="1"/>
            <a:endParaRPr lang="nl-NL" sz="2000"/>
          </a:p>
          <a:p>
            <a:pPr marL="0" indent="0">
              <a:buNone/>
            </a:pPr>
            <a:endParaRPr lang="nl-NL" sz="1300"/>
          </a:p>
          <a:p>
            <a:pPr marL="0" indent="0">
              <a:buNone/>
            </a:pPr>
            <a:endParaRPr lang="nl-NL" sz="1300" dirty="0"/>
          </a:p>
        </p:txBody>
      </p:sp>
      <p:graphicFrame>
        <p:nvGraphicFramePr>
          <p:cNvPr id="5" name="Tabel 4">
            <a:extLst>
              <a:ext uri="{FF2B5EF4-FFF2-40B4-BE49-F238E27FC236}">
                <a16:creationId xmlns:a16="http://schemas.microsoft.com/office/drawing/2014/main" id="{82296D73-A353-4E78-AA13-7E1B785B2AA2}"/>
              </a:ext>
            </a:extLst>
          </p:cNvPr>
          <p:cNvGraphicFramePr>
            <a:graphicFrameLocks noGrp="1"/>
          </p:cNvGraphicFramePr>
          <p:nvPr>
            <p:extLst>
              <p:ext uri="{D42A27DB-BD31-4B8C-83A1-F6EECF244321}">
                <p14:modId xmlns:p14="http://schemas.microsoft.com/office/powerpoint/2010/main" val="4278346032"/>
              </p:ext>
            </p:extLst>
          </p:nvPr>
        </p:nvGraphicFramePr>
        <p:xfrm>
          <a:off x="1488558" y="2271014"/>
          <a:ext cx="9841430" cy="3228128"/>
        </p:xfrm>
        <a:graphic>
          <a:graphicData uri="http://schemas.openxmlformats.org/drawingml/2006/table">
            <a:tbl>
              <a:tblPr firstRow="1" firstCol="1" bandRow="1">
                <a:tableStyleId>{5C22544A-7EE6-4342-B048-85BDC9FD1C3A}</a:tableStyleId>
              </a:tblPr>
              <a:tblGrid>
                <a:gridCol w="6346961">
                  <a:extLst>
                    <a:ext uri="{9D8B030D-6E8A-4147-A177-3AD203B41FA5}">
                      <a16:colId xmlns:a16="http://schemas.microsoft.com/office/drawing/2014/main" val="3212343338"/>
                    </a:ext>
                  </a:extLst>
                </a:gridCol>
                <a:gridCol w="3494469">
                  <a:extLst>
                    <a:ext uri="{9D8B030D-6E8A-4147-A177-3AD203B41FA5}">
                      <a16:colId xmlns:a16="http://schemas.microsoft.com/office/drawing/2014/main" val="541955891"/>
                    </a:ext>
                  </a:extLst>
                </a:gridCol>
              </a:tblGrid>
              <a:tr h="2654151">
                <a:tc>
                  <a:txBody>
                    <a:bodyPr/>
                    <a:lstStyle/>
                    <a:p>
                      <a:pPr marL="9525" indent="-6350">
                        <a:lnSpc>
                          <a:spcPct val="107000"/>
                        </a:lnSpc>
                        <a:spcAft>
                          <a:spcPts val="20"/>
                        </a:spcAft>
                      </a:pPr>
                      <a:r>
                        <a:rPr lang="nl-NL" sz="1800" b="0" dirty="0">
                          <a:solidFill>
                            <a:schemeClr val="tx1"/>
                          </a:solidFill>
                          <a:effectLst/>
                          <a:latin typeface="Calibri" panose="020F0502020204030204" pitchFamily="34" charset="0"/>
                          <a:cs typeface="Calibri" panose="020F0502020204030204" pitchFamily="34" charset="0"/>
                        </a:rPr>
                        <a:t>Thematische verdiepende </a:t>
                      </a:r>
                      <a:r>
                        <a:rPr lang="nl-NL" sz="1800" b="0" dirty="0" err="1">
                          <a:solidFill>
                            <a:schemeClr val="tx1"/>
                          </a:solidFill>
                          <a:effectLst/>
                          <a:latin typeface="Calibri" panose="020F0502020204030204" pitchFamily="34" charset="0"/>
                          <a:cs typeface="Calibri" panose="020F0502020204030204" pitchFamily="34" charset="0"/>
                        </a:rPr>
                        <a:t>webinars</a:t>
                      </a:r>
                      <a:r>
                        <a:rPr lang="nl-NL" sz="1800" b="0" dirty="0">
                          <a:solidFill>
                            <a:schemeClr val="tx1"/>
                          </a:solidFill>
                          <a:effectLst/>
                          <a:latin typeface="Calibri" panose="020F0502020204030204" pitchFamily="34" charset="0"/>
                          <a:cs typeface="Calibri" panose="020F0502020204030204" pitchFamily="34" charset="0"/>
                        </a:rPr>
                        <a:t> (online, start 19.30 uur)  </a:t>
                      </a:r>
                    </a:p>
                    <a:p>
                      <a:pPr marL="342900" lvl="0" indent="-342900">
                        <a:lnSpc>
                          <a:spcPct val="107000"/>
                        </a:lnSpc>
                        <a:buFont typeface="Calibri" panose="020F0502020204030204" pitchFamily="34" charset="0"/>
                        <a:buChar char="-"/>
                      </a:pPr>
                      <a:r>
                        <a:rPr lang="nl-NL" sz="1800" b="0" dirty="0">
                          <a:solidFill>
                            <a:schemeClr val="tx1"/>
                          </a:solidFill>
                          <a:effectLst/>
                          <a:latin typeface="Calibri" panose="020F0502020204030204" pitchFamily="34" charset="0"/>
                          <a:cs typeface="Calibri" panose="020F0502020204030204" pitchFamily="34" charset="0"/>
                        </a:rPr>
                        <a:t>De energietransitie en het Klimaatakkoord</a:t>
                      </a:r>
                    </a:p>
                    <a:p>
                      <a:pPr marL="342900" lvl="0" indent="-342900">
                        <a:lnSpc>
                          <a:spcPct val="107000"/>
                        </a:lnSpc>
                        <a:buFont typeface="Calibri" panose="020F0502020204030204" pitchFamily="34" charset="0"/>
                        <a:buChar char="-"/>
                      </a:pPr>
                      <a:r>
                        <a:rPr lang="nl-NL" sz="1800" b="0" dirty="0">
                          <a:solidFill>
                            <a:schemeClr val="tx1"/>
                          </a:solidFill>
                          <a:effectLst/>
                          <a:latin typeface="Calibri" panose="020F0502020204030204" pitchFamily="34" charset="0"/>
                          <a:cs typeface="Calibri" panose="020F0502020204030204" pitchFamily="34" charset="0"/>
                        </a:rPr>
                        <a:t>De opwek van duurzame energie: kansen en uitdagingen voor raadsleden</a:t>
                      </a:r>
                    </a:p>
                    <a:p>
                      <a:pPr marL="342900" lvl="0" indent="-342900">
                        <a:lnSpc>
                          <a:spcPct val="107000"/>
                        </a:lnSpc>
                        <a:buFont typeface="Calibri" panose="020F0502020204030204" pitchFamily="34" charset="0"/>
                        <a:buChar char="-"/>
                      </a:pPr>
                      <a:r>
                        <a:rPr lang="nl-NL" sz="1800" b="0" dirty="0">
                          <a:solidFill>
                            <a:schemeClr val="tx1"/>
                          </a:solidFill>
                          <a:effectLst/>
                          <a:latin typeface="Calibri" panose="020F0502020204030204" pitchFamily="34" charset="0"/>
                          <a:cs typeface="Calibri" panose="020F0502020204030204" pitchFamily="34" charset="0"/>
                        </a:rPr>
                        <a:t>Participatie en omgaan met polarisatie</a:t>
                      </a:r>
                    </a:p>
                    <a:p>
                      <a:pPr marL="342900" lvl="0" indent="-342900">
                        <a:lnSpc>
                          <a:spcPct val="107000"/>
                        </a:lnSpc>
                        <a:buFont typeface="Calibri" panose="020F0502020204030204" pitchFamily="34" charset="0"/>
                        <a:buChar char="-"/>
                      </a:pPr>
                      <a:r>
                        <a:rPr lang="nl-NL" sz="1800" b="0" dirty="0">
                          <a:solidFill>
                            <a:schemeClr val="tx1"/>
                          </a:solidFill>
                          <a:effectLst/>
                          <a:latin typeface="Calibri" panose="020F0502020204030204" pitchFamily="34" charset="0"/>
                          <a:cs typeface="Calibri" panose="020F0502020204030204" pitchFamily="34" charset="0"/>
                        </a:rPr>
                        <a:t>Verduurzaming scholen en ander maatschappelijk vastgoed</a:t>
                      </a:r>
                    </a:p>
                    <a:p>
                      <a:pPr marL="342900" lvl="0" indent="-342900">
                        <a:lnSpc>
                          <a:spcPct val="107000"/>
                        </a:lnSpc>
                        <a:buFont typeface="Calibri" panose="020F0502020204030204" pitchFamily="34" charset="0"/>
                        <a:buChar char="-"/>
                      </a:pPr>
                      <a:r>
                        <a:rPr lang="nl-NL" sz="1800" b="0" dirty="0">
                          <a:solidFill>
                            <a:schemeClr val="tx1"/>
                          </a:solidFill>
                          <a:effectLst/>
                          <a:latin typeface="Calibri" panose="020F0502020204030204" pitchFamily="34" charset="0"/>
                          <a:cs typeface="Calibri" panose="020F0502020204030204" pitchFamily="34" charset="0"/>
                        </a:rPr>
                        <a:t>Omgevingsbeleid en RES</a:t>
                      </a:r>
                    </a:p>
                    <a:p>
                      <a:pPr marL="342900" lvl="0" indent="-342900">
                        <a:lnSpc>
                          <a:spcPct val="107000"/>
                        </a:lnSpc>
                        <a:buFont typeface="Calibri" panose="020F0502020204030204" pitchFamily="34" charset="0"/>
                        <a:buChar char="-"/>
                      </a:pPr>
                      <a:r>
                        <a:rPr lang="nl-NL" sz="1800" b="0" dirty="0">
                          <a:solidFill>
                            <a:schemeClr val="tx1"/>
                          </a:solidFill>
                          <a:effectLst/>
                          <a:latin typeface="Calibri" panose="020F0502020204030204" pitchFamily="34" charset="0"/>
                          <a:cs typeface="Calibri" panose="020F0502020204030204" pitchFamily="34" charset="0"/>
                        </a:rPr>
                        <a:t>Aardgasvrij maken van wijken en gebouwen</a:t>
                      </a:r>
                    </a:p>
                    <a:p>
                      <a:pPr marL="342900" lvl="0" indent="-342900">
                        <a:lnSpc>
                          <a:spcPct val="107000"/>
                        </a:lnSpc>
                        <a:spcAft>
                          <a:spcPts val="800"/>
                        </a:spcAft>
                        <a:buFont typeface="Calibri" panose="020F0502020204030204" pitchFamily="34" charset="0"/>
                        <a:buChar char="-"/>
                      </a:pPr>
                      <a:r>
                        <a:rPr lang="nl-NL" sz="1800" b="0" dirty="0">
                          <a:solidFill>
                            <a:schemeClr val="tx1"/>
                          </a:solidFill>
                          <a:effectLst/>
                          <a:latin typeface="Calibri" panose="020F0502020204030204" pitchFamily="34" charset="0"/>
                          <a:cs typeface="Calibri" panose="020F0502020204030204" pitchFamily="34" charset="0"/>
                        </a:rPr>
                        <a:t>Duurzame mobiliteit</a:t>
                      </a:r>
                      <a:endParaRPr lang="nl-NL"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bg2"/>
                    </a:solidFill>
                  </a:tcPr>
                </a:tc>
                <a:tc>
                  <a:txBody>
                    <a:bodyPr/>
                    <a:lstStyle/>
                    <a:p>
                      <a:pPr marL="9525" indent="-6350">
                        <a:lnSpc>
                          <a:spcPct val="107000"/>
                        </a:lnSpc>
                        <a:spcAft>
                          <a:spcPts val="20"/>
                        </a:spcAft>
                      </a:pPr>
                      <a:r>
                        <a:rPr lang="en-US" sz="1800" b="0" dirty="0">
                          <a:solidFill>
                            <a:schemeClr val="tx1"/>
                          </a:solidFill>
                          <a:effectLst/>
                          <a:latin typeface="Calibri" panose="020F0502020204030204" pitchFamily="34" charset="0"/>
                          <a:cs typeface="Calibri" panose="020F0502020204030204" pitchFamily="34" charset="0"/>
                        </a:rPr>
                        <a:t> </a:t>
                      </a:r>
                      <a:endParaRPr lang="nl-NL" sz="1800" b="0" dirty="0">
                        <a:solidFill>
                          <a:schemeClr val="tx1"/>
                        </a:solidFill>
                        <a:effectLst/>
                        <a:latin typeface="Calibri" panose="020F0502020204030204" pitchFamily="34" charset="0"/>
                        <a:cs typeface="Calibri" panose="020F0502020204030204" pitchFamily="34" charset="0"/>
                      </a:endParaRPr>
                    </a:p>
                    <a:p>
                      <a:pPr marL="9525" indent="-6350">
                        <a:lnSpc>
                          <a:spcPct val="107000"/>
                        </a:lnSpc>
                        <a:spcAft>
                          <a:spcPts val="20"/>
                        </a:spcAft>
                      </a:pPr>
                      <a:r>
                        <a:rPr lang="en-US" sz="1800" b="0" dirty="0" err="1">
                          <a:solidFill>
                            <a:schemeClr val="tx1"/>
                          </a:solidFill>
                          <a:effectLst/>
                          <a:latin typeface="Calibri" panose="020F0502020204030204" pitchFamily="34" charset="0"/>
                          <a:cs typeface="Calibri" panose="020F0502020204030204" pitchFamily="34" charset="0"/>
                        </a:rPr>
                        <a:t>Woensdag</a:t>
                      </a:r>
                      <a:r>
                        <a:rPr lang="en-US" sz="1800" b="0" dirty="0">
                          <a:solidFill>
                            <a:schemeClr val="tx1"/>
                          </a:solidFill>
                          <a:effectLst/>
                          <a:latin typeface="Calibri" panose="020F0502020204030204" pitchFamily="34" charset="0"/>
                          <a:cs typeface="Calibri" panose="020F0502020204030204" pitchFamily="34" charset="0"/>
                        </a:rPr>
                        <a:t> 1 </a:t>
                      </a:r>
                      <a:r>
                        <a:rPr lang="en-US" sz="1800" b="0" dirty="0" err="1">
                          <a:solidFill>
                            <a:schemeClr val="tx1"/>
                          </a:solidFill>
                          <a:effectLst/>
                          <a:latin typeface="Calibri" panose="020F0502020204030204" pitchFamily="34" charset="0"/>
                          <a:cs typeface="Calibri" panose="020F0502020204030204" pitchFamily="34" charset="0"/>
                        </a:rPr>
                        <a:t>juni</a:t>
                      </a:r>
                      <a:endParaRPr lang="nl-NL" sz="1800" b="0" dirty="0">
                        <a:solidFill>
                          <a:schemeClr val="tx1"/>
                        </a:solidFill>
                        <a:effectLst/>
                        <a:latin typeface="Calibri" panose="020F0502020204030204" pitchFamily="34" charset="0"/>
                        <a:cs typeface="Calibri" panose="020F0502020204030204" pitchFamily="34" charset="0"/>
                      </a:endParaRPr>
                    </a:p>
                    <a:p>
                      <a:pPr marL="9525" indent="-6350">
                        <a:lnSpc>
                          <a:spcPct val="107000"/>
                        </a:lnSpc>
                        <a:spcAft>
                          <a:spcPts val="20"/>
                        </a:spcAft>
                      </a:pPr>
                      <a:r>
                        <a:rPr lang="en-US" sz="1800" b="0" dirty="0" err="1">
                          <a:solidFill>
                            <a:schemeClr val="tx1"/>
                          </a:solidFill>
                          <a:effectLst/>
                          <a:latin typeface="Calibri" panose="020F0502020204030204" pitchFamily="34" charset="0"/>
                          <a:cs typeface="Calibri" panose="020F0502020204030204" pitchFamily="34" charset="0"/>
                        </a:rPr>
                        <a:t>Woensdag</a:t>
                      </a:r>
                      <a:r>
                        <a:rPr lang="en-US" sz="1800" b="0" dirty="0">
                          <a:solidFill>
                            <a:schemeClr val="tx1"/>
                          </a:solidFill>
                          <a:effectLst/>
                          <a:latin typeface="Calibri" panose="020F0502020204030204" pitchFamily="34" charset="0"/>
                          <a:cs typeface="Calibri" panose="020F0502020204030204" pitchFamily="34" charset="0"/>
                        </a:rPr>
                        <a:t> 8 </a:t>
                      </a:r>
                      <a:r>
                        <a:rPr lang="en-US" sz="1800" b="0" dirty="0" err="1">
                          <a:solidFill>
                            <a:schemeClr val="tx1"/>
                          </a:solidFill>
                          <a:effectLst/>
                          <a:latin typeface="Calibri" panose="020F0502020204030204" pitchFamily="34" charset="0"/>
                          <a:cs typeface="Calibri" panose="020F0502020204030204" pitchFamily="34" charset="0"/>
                        </a:rPr>
                        <a:t>juni</a:t>
                      </a:r>
                      <a:endParaRPr lang="nl-NL" sz="1800" b="0" dirty="0">
                        <a:solidFill>
                          <a:schemeClr val="tx1"/>
                        </a:solidFill>
                        <a:effectLst/>
                        <a:latin typeface="Calibri" panose="020F0502020204030204" pitchFamily="34" charset="0"/>
                        <a:cs typeface="Calibri" panose="020F0502020204030204" pitchFamily="34" charset="0"/>
                      </a:endParaRPr>
                    </a:p>
                    <a:p>
                      <a:pPr marL="9525" indent="-6350">
                        <a:lnSpc>
                          <a:spcPct val="107000"/>
                        </a:lnSpc>
                        <a:spcAft>
                          <a:spcPts val="20"/>
                        </a:spcAft>
                      </a:pPr>
                      <a:r>
                        <a:rPr lang="en-US" sz="1800" b="0" dirty="0">
                          <a:solidFill>
                            <a:schemeClr val="tx1"/>
                          </a:solidFill>
                          <a:effectLst/>
                          <a:latin typeface="Calibri" panose="020F0502020204030204" pitchFamily="34" charset="0"/>
                          <a:cs typeface="Calibri" panose="020F0502020204030204" pitchFamily="34" charset="0"/>
                        </a:rPr>
                        <a:t> </a:t>
                      </a:r>
                      <a:endParaRPr lang="nl-NL" sz="1800" b="0" dirty="0">
                        <a:solidFill>
                          <a:schemeClr val="tx1"/>
                        </a:solidFill>
                        <a:effectLst/>
                        <a:latin typeface="Calibri" panose="020F0502020204030204" pitchFamily="34" charset="0"/>
                        <a:cs typeface="Calibri" panose="020F0502020204030204" pitchFamily="34" charset="0"/>
                      </a:endParaRPr>
                    </a:p>
                    <a:p>
                      <a:pPr marL="9525" indent="-6350">
                        <a:lnSpc>
                          <a:spcPct val="107000"/>
                        </a:lnSpc>
                        <a:spcAft>
                          <a:spcPts val="20"/>
                        </a:spcAft>
                      </a:pPr>
                      <a:r>
                        <a:rPr lang="en-US" sz="1800" b="0" dirty="0" err="1">
                          <a:solidFill>
                            <a:schemeClr val="tx1"/>
                          </a:solidFill>
                          <a:effectLst/>
                          <a:latin typeface="Calibri" panose="020F0502020204030204" pitchFamily="34" charset="0"/>
                          <a:cs typeface="Calibri" panose="020F0502020204030204" pitchFamily="34" charset="0"/>
                        </a:rPr>
                        <a:t>Woensdag</a:t>
                      </a:r>
                      <a:r>
                        <a:rPr lang="en-US" sz="1800" b="0" dirty="0">
                          <a:solidFill>
                            <a:schemeClr val="tx1"/>
                          </a:solidFill>
                          <a:effectLst/>
                          <a:latin typeface="Calibri" panose="020F0502020204030204" pitchFamily="34" charset="0"/>
                          <a:cs typeface="Calibri" panose="020F0502020204030204" pitchFamily="34" charset="0"/>
                        </a:rPr>
                        <a:t> 15 </a:t>
                      </a:r>
                      <a:r>
                        <a:rPr lang="en-US" sz="1800" b="0" dirty="0" err="1">
                          <a:solidFill>
                            <a:schemeClr val="tx1"/>
                          </a:solidFill>
                          <a:effectLst/>
                          <a:latin typeface="Calibri" panose="020F0502020204030204" pitchFamily="34" charset="0"/>
                          <a:cs typeface="Calibri" panose="020F0502020204030204" pitchFamily="34" charset="0"/>
                        </a:rPr>
                        <a:t>juni</a:t>
                      </a:r>
                      <a:endParaRPr lang="nl-NL" sz="1800" b="0" dirty="0">
                        <a:solidFill>
                          <a:schemeClr val="tx1"/>
                        </a:solidFill>
                        <a:effectLst/>
                        <a:latin typeface="Calibri" panose="020F0502020204030204" pitchFamily="34" charset="0"/>
                        <a:cs typeface="Calibri" panose="020F0502020204030204" pitchFamily="34" charset="0"/>
                      </a:endParaRPr>
                    </a:p>
                    <a:p>
                      <a:pPr marL="9525" indent="-6350">
                        <a:lnSpc>
                          <a:spcPct val="107000"/>
                        </a:lnSpc>
                        <a:spcAft>
                          <a:spcPts val="20"/>
                        </a:spcAft>
                      </a:pPr>
                      <a:r>
                        <a:rPr lang="en-US" sz="1800" b="0" dirty="0" err="1">
                          <a:solidFill>
                            <a:schemeClr val="tx1"/>
                          </a:solidFill>
                          <a:effectLst/>
                          <a:latin typeface="Calibri" panose="020F0502020204030204" pitchFamily="34" charset="0"/>
                          <a:cs typeface="Calibri" panose="020F0502020204030204" pitchFamily="34" charset="0"/>
                        </a:rPr>
                        <a:t>Woensdag</a:t>
                      </a:r>
                      <a:r>
                        <a:rPr lang="en-US" sz="1800" b="0" dirty="0">
                          <a:solidFill>
                            <a:schemeClr val="tx1"/>
                          </a:solidFill>
                          <a:effectLst/>
                          <a:latin typeface="Calibri" panose="020F0502020204030204" pitchFamily="34" charset="0"/>
                          <a:cs typeface="Calibri" panose="020F0502020204030204" pitchFamily="34" charset="0"/>
                        </a:rPr>
                        <a:t> 14 </a:t>
                      </a:r>
                      <a:r>
                        <a:rPr lang="en-US" sz="1800" b="0" dirty="0" err="1">
                          <a:solidFill>
                            <a:schemeClr val="tx1"/>
                          </a:solidFill>
                          <a:effectLst/>
                          <a:latin typeface="Calibri" panose="020F0502020204030204" pitchFamily="34" charset="0"/>
                          <a:cs typeface="Calibri" panose="020F0502020204030204" pitchFamily="34" charset="0"/>
                        </a:rPr>
                        <a:t>september</a:t>
                      </a:r>
                      <a:endParaRPr lang="nl-NL" sz="1800" b="0" dirty="0">
                        <a:solidFill>
                          <a:schemeClr val="tx1"/>
                        </a:solidFill>
                        <a:effectLst/>
                        <a:latin typeface="Calibri" panose="020F0502020204030204" pitchFamily="34" charset="0"/>
                        <a:cs typeface="Calibri" panose="020F0502020204030204" pitchFamily="34" charset="0"/>
                      </a:endParaRPr>
                    </a:p>
                    <a:p>
                      <a:pPr marL="9525" indent="-6350">
                        <a:lnSpc>
                          <a:spcPct val="107000"/>
                        </a:lnSpc>
                        <a:spcAft>
                          <a:spcPts val="20"/>
                        </a:spcAft>
                      </a:pPr>
                      <a:r>
                        <a:rPr lang="en-US" sz="1800" b="0" dirty="0" err="1">
                          <a:solidFill>
                            <a:schemeClr val="tx1"/>
                          </a:solidFill>
                          <a:effectLst/>
                          <a:latin typeface="Calibri" panose="020F0502020204030204" pitchFamily="34" charset="0"/>
                          <a:cs typeface="Calibri" panose="020F0502020204030204" pitchFamily="34" charset="0"/>
                        </a:rPr>
                        <a:t>Woensdag</a:t>
                      </a:r>
                      <a:r>
                        <a:rPr lang="en-US" sz="1800" b="0" dirty="0">
                          <a:solidFill>
                            <a:schemeClr val="tx1"/>
                          </a:solidFill>
                          <a:effectLst/>
                          <a:latin typeface="Calibri" panose="020F0502020204030204" pitchFamily="34" charset="0"/>
                          <a:cs typeface="Calibri" panose="020F0502020204030204" pitchFamily="34" charset="0"/>
                        </a:rPr>
                        <a:t> 21 </a:t>
                      </a:r>
                      <a:r>
                        <a:rPr lang="en-US" sz="1800" b="0" dirty="0" err="1">
                          <a:solidFill>
                            <a:schemeClr val="tx1"/>
                          </a:solidFill>
                          <a:effectLst/>
                          <a:latin typeface="Calibri" panose="020F0502020204030204" pitchFamily="34" charset="0"/>
                          <a:cs typeface="Calibri" panose="020F0502020204030204" pitchFamily="34" charset="0"/>
                        </a:rPr>
                        <a:t>september</a:t>
                      </a:r>
                      <a:endParaRPr lang="nl-NL" sz="1800" b="0" dirty="0">
                        <a:solidFill>
                          <a:schemeClr val="tx1"/>
                        </a:solidFill>
                        <a:effectLst/>
                        <a:latin typeface="Calibri" panose="020F0502020204030204" pitchFamily="34" charset="0"/>
                        <a:cs typeface="Calibri" panose="020F0502020204030204" pitchFamily="34" charset="0"/>
                      </a:endParaRPr>
                    </a:p>
                    <a:p>
                      <a:pPr marL="9525" indent="-6350">
                        <a:lnSpc>
                          <a:spcPct val="107000"/>
                        </a:lnSpc>
                        <a:spcAft>
                          <a:spcPts val="20"/>
                        </a:spcAft>
                      </a:pPr>
                      <a:r>
                        <a:rPr lang="en-US" sz="1800" b="0" dirty="0" err="1">
                          <a:solidFill>
                            <a:schemeClr val="tx1"/>
                          </a:solidFill>
                          <a:effectLst/>
                          <a:latin typeface="Calibri" panose="020F0502020204030204" pitchFamily="34" charset="0"/>
                          <a:cs typeface="Calibri" panose="020F0502020204030204" pitchFamily="34" charset="0"/>
                        </a:rPr>
                        <a:t>Woensdag</a:t>
                      </a:r>
                      <a:r>
                        <a:rPr lang="en-US" sz="1800" b="0" dirty="0">
                          <a:solidFill>
                            <a:schemeClr val="tx1"/>
                          </a:solidFill>
                          <a:effectLst/>
                          <a:latin typeface="Calibri" panose="020F0502020204030204" pitchFamily="34" charset="0"/>
                          <a:cs typeface="Calibri" panose="020F0502020204030204" pitchFamily="34" charset="0"/>
                        </a:rPr>
                        <a:t> 28 </a:t>
                      </a:r>
                      <a:r>
                        <a:rPr lang="en-US" sz="1800" b="0" dirty="0" err="1">
                          <a:solidFill>
                            <a:schemeClr val="tx1"/>
                          </a:solidFill>
                          <a:effectLst/>
                          <a:latin typeface="Calibri" panose="020F0502020204030204" pitchFamily="34" charset="0"/>
                          <a:cs typeface="Calibri" panose="020F0502020204030204" pitchFamily="34" charset="0"/>
                        </a:rPr>
                        <a:t>september</a:t>
                      </a:r>
                      <a:endParaRPr lang="nl-NL" sz="1800" b="0" dirty="0">
                        <a:solidFill>
                          <a:schemeClr val="tx1"/>
                        </a:solidFill>
                        <a:effectLst/>
                        <a:latin typeface="Calibri" panose="020F0502020204030204" pitchFamily="34" charset="0"/>
                        <a:cs typeface="Calibri" panose="020F0502020204030204" pitchFamily="34" charset="0"/>
                      </a:endParaRPr>
                    </a:p>
                    <a:p>
                      <a:pPr marL="9525" indent="-6350">
                        <a:lnSpc>
                          <a:spcPct val="107000"/>
                        </a:lnSpc>
                        <a:spcAft>
                          <a:spcPts val="20"/>
                        </a:spcAft>
                      </a:pPr>
                      <a:r>
                        <a:rPr lang="en-US" sz="1800" b="0" dirty="0" err="1">
                          <a:solidFill>
                            <a:schemeClr val="tx1"/>
                          </a:solidFill>
                          <a:effectLst/>
                          <a:latin typeface="Calibri" panose="020F0502020204030204" pitchFamily="34" charset="0"/>
                          <a:cs typeface="Calibri" panose="020F0502020204030204" pitchFamily="34" charset="0"/>
                        </a:rPr>
                        <a:t>Woensdag</a:t>
                      </a:r>
                      <a:r>
                        <a:rPr lang="en-US" sz="1800" b="0" dirty="0">
                          <a:solidFill>
                            <a:schemeClr val="tx1"/>
                          </a:solidFill>
                          <a:effectLst/>
                          <a:latin typeface="Calibri" panose="020F0502020204030204" pitchFamily="34" charset="0"/>
                          <a:cs typeface="Calibri" panose="020F0502020204030204" pitchFamily="34" charset="0"/>
                        </a:rPr>
                        <a:t> 5 </a:t>
                      </a:r>
                      <a:r>
                        <a:rPr lang="en-US" sz="1800" b="0" dirty="0" err="1">
                          <a:solidFill>
                            <a:schemeClr val="tx1"/>
                          </a:solidFill>
                          <a:effectLst/>
                          <a:latin typeface="Calibri" panose="020F0502020204030204" pitchFamily="34" charset="0"/>
                          <a:cs typeface="Calibri" panose="020F0502020204030204" pitchFamily="34" charset="0"/>
                        </a:rPr>
                        <a:t>oktober</a:t>
                      </a:r>
                      <a:endParaRPr lang="nl-NL" sz="1800" b="0" dirty="0">
                        <a:solidFill>
                          <a:schemeClr val="tx1"/>
                        </a:solidFill>
                        <a:effectLst/>
                        <a:latin typeface="Calibri" panose="020F0502020204030204" pitchFamily="34" charset="0"/>
                        <a:ea typeface="Verdana" panose="020B0604030504040204" pitchFamily="34"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val="644400943"/>
                  </a:ext>
                </a:extLst>
              </a:tr>
              <a:tr h="518705">
                <a:tc>
                  <a:txBody>
                    <a:bodyPr/>
                    <a:lstStyle/>
                    <a:p>
                      <a:pPr marL="9525" indent="-6350">
                        <a:lnSpc>
                          <a:spcPct val="107000"/>
                        </a:lnSpc>
                        <a:spcAft>
                          <a:spcPts val="20"/>
                        </a:spcAft>
                      </a:pPr>
                      <a:r>
                        <a:rPr lang="nl-NL" sz="1800" b="0">
                          <a:solidFill>
                            <a:schemeClr val="tx1"/>
                          </a:solidFill>
                          <a:effectLst/>
                          <a:latin typeface="Calibri" panose="020F0502020204030204" pitchFamily="34" charset="0"/>
                          <a:cs typeface="Calibri" panose="020F0502020204030204" pitchFamily="34" charset="0"/>
                        </a:rPr>
                        <a:t>Tweedaagse zomercursus (fysiek). Een combinatie van de basiscursus, de thematische verdieping én vaardighedentraining.</a:t>
                      </a:r>
                      <a:endParaRPr lang="nl-NL" sz="1800" b="0">
                        <a:solidFill>
                          <a:schemeClr val="tx1"/>
                        </a:solidFill>
                        <a:effectLst/>
                        <a:latin typeface="Calibri" panose="020F0502020204030204" pitchFamily="34" charset="0"/>
                        <a:ea typeface="Verdana" panose="020B0604030504040204" pitchFamily="34" charset="0"/>
                        <a:cs typeface="Calibri" panose="020F0502020204030204" pitchFamily="34" charset="0"/>
                      </a:endParaRPr>
                    </a:p>
                  </a:txBody>
                  <a:tcPr marL="68580" marR="68580" marT="0" marB="0">
                    <a:solidFill>
                      <a:schemeClr val="bg2"/>
                    </a:solidFill>
                  </a:tcPr>
                </a:tc>
                <a:tc>
                  <a:txBody>
                    <a:bodyPr/>
                    <a:lstStyle/>
                    <a:p>
                      <a:pPr marL="9525" indent="-6350">
                        <a:lnSpc>
                          <a:spcPct val="107000"/>
                        </a:lnSpc>
                        <a:spcAft>
                          <a:spcPts val="20"/>
                        </a:spcAft>
                      </a:pPr>
                      <a:r>
                        <a:rPr lang="nl-NL" sz="1800" b="0" dirty="0">
                          <a:solidFill>
                            <a:schemeClr val="tx1"/>
                          </a:solidFill>
                          <a:effectLst/>
                          <a:latin typeface="Calibri" panose="020F0502020204030204" pitchFamily="34" charset="0"/>
                          <a:cs typeface="Calibri" panose="020F0502020204030204" pitchFamily="34" charset="0"/>
                        </a:rPr>
                        <a:t>Woensdag 13 juli en donderdag 14 juli (hele dagen)</a:t>
                      </a:r>
                      <a:endParaRPr lang="nl-NL" sz="1800" b="0" dirty="0">
                        <a:solidFill>
                          <a:schemeClr val="tx1"/>
                        </a:solidFill>
                        <a:effectLst/>
                        <a:latin typeface="Calibri" panose="020F0502020204030204" pitchFamily="34" charset="0"/>
                        <a:ea typeface="Verdana" panose="020B0604030504040204" pitchFamily="34"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val="1418305218"/>
                  </a:ext>
                </a:extLst>
              </a:tr>
            </a:tbl>
          </a:graphicData>
        </a:graphic>
      </p:graphicFrame>
      <p:pic>
        <p:nvPicPr>
          <p:cNvPr id="6" name="Afbeelding 5">
            <a:extLst>
              <a:ext uri="{FF2B5EF4-FFF2-40B4-BE49-F238E27FC236}">
                <a16:creationId xmlns:a16="http://schemas.microsoft.com/office/drawing/2014/main" id="{6DD06918-CD88-428F-8A7B-8A1138149692}"/>
              </a:ext>
            </a:extLst>
          </p:cNvPr>
          <p:cNvPicPr>
            <a:picLocks noChangeAspect="1"/>
          </p:cNvPicPr>
          <p:nvPr/>
        </p:nvPicPr>
        <p:blipFill>
          <a:blip r:embed="rId3"/>
          <a:stretch>
            <a:fillRect/>
          </a:stretch>
        </p:blipFill>
        <p:spPr>
          <a:xfrm>
            <a:off x="0" y="188007"/>
            <a:ext cx="1796902" cy="1011464"/>
          </a:xfrm>
          <a:prstGeom prst="rect">
            <a:avLst/>
          </a:prstGeom>
        </p:spPr>
      </p:pic>
    </p:spTree>
    <p:extLst>
      <p:ext uri="{BB962C8B-B14F-4D97-AF65-F5344CB8AC3E}">
        <p14:creationId xmlns:p14="http://schemas.microsoft.com/office/powerpoint/2010/main" val="2033917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23960E-71E3-4628-A69C-2214727D89FC}"/>
              </a:ext>
            </a:extLst>
          </p:cNvPr>
          <p:cNvSpPr>
            <a:spLocks noGrp="1"/>
          </p:cNvSpPr>
          <p:nvPr>
            <p:ph type="title"/>
          </p:nvPr>
        </p:nvSpPr>
        <p:spPr>
          <a:xfrm>
            <a:off x="4005942" y="1600181"/>
            <a:ext cx="5223117" cy="472361"/>
          </a:xfrm>
        </p:spPr>
        <p:txBody>
          <a:bodyPr/>
          <a:lstStyle/>
          <a:p>
            <a:r>
              <a:rPr lang="nl-NL" dirty="0"/>
              <a:t>BEDANKT VOOR UW AANWEZIGHEID</a:t>
            </a:r>
          </a:p>
        </p:txBody>
      </p:sp>
      <p:sp>
        <p:nvSpPr>
          <p:cNvPr id="3" name="Tijdelijke aanduiding voor inhoud 2">
            <a:extLst>
              <a:ext uri="{FF2B5EF4-FFF2-40B4-BE49-F238E27FC236}">
                <a16:creationId xmlns:a16="http://schemas.microsoft.com/office/drawing/2014/main" id="{1C91B806-B5DC-4E43-B4A9-5A927AFCD562}"/>
              </a:ext>
            </a:extLst>
          </p:cNvPr>
          <p:cNvSpPr>
            <a:spLocks noGrp="1"/>
          </p:cNvSpPr>
          <p:nvPr>
            <p:ph idx="1"/>
          </p:nvPr>
        </p:nvSpPr>
        <p:spPr>
          <a:xfrm>
            <a:off x="849086" y="2620927"/>
            <a:ext cx="10548257" cy="2860158"/>
          </a:xfrm>
        </p:spPr>
        <p:txBody>
          <a:bodyPr>
            <a:normAutofit/>
          </a:bodyPr>
          <a:lstStyle/>
          <a:p>
            <a:r>
              <a:rPr lang="nl-NL" sz="4800" dirty="0"/>
              <a:t>En heel veel succes de komende vier jaar!</a:t>
            </a:r>
          </a:p>
        </p:txBody>
      </p:sp>
      <p:sp>
        <p:nvSpPr>
          <p:cNvPr id="6" name="Tijdelijke aanduiding voor dianummer 5">
            <a:extLst>
              <a:ext uri="{FF2B5EF4-FFF2-40B4-BE49-F238E27FC236}">
                <a16:creationId xmlns:a16="http://schemas.microsoft.com/office/drawing/2014/main" id="{C37CC86D-8553-4DB0-8C34-146E0C156726}"/>
              </a:ext>
            </a:extLst>
          </p:cNvPr>
          <p:cNvSpPr>
            <a:spLocks noGrp="1"/>
          </p:cNvSpPr>
          <p:nvPr>
            <p:ph type="sldNum" sz="quarter" idx="12"/>
          </p:nvPr>
        </p:nvSpPr>
        <p:spPr/>
        <p:txBody>
          <a:bodyPr/>
          <a:lstStyle/>
          <a:p>
            <a:fld id="{63D2515C-A37A-744F-8DA2-E1C9190E5349}" type="slidenum">
              <a:rPr lang="nl-NL" smtClean="0"/>
              <a:pPr/>
              <a:t>21</a:t>
            </a:fld>
            <a:endParaRPr lang="nl-NL" dirty="0"/>
          </a:p>
        </p:txBody>
      </p:sp>
      <p:pic>
        <p:nvPicPr>
          <p:cNvPr id="4" name="Afbeelding 3">
            <a:extLst>
              <a:ext uri="{FF2B5EF4-FFF2-40B4-BE49-F238E27FC236}">
                <a16:creationId xmlns:a16="http://schemas.microsoft.com/office/drawing/2014/main" id="{91AF1543-7983-4490-9C5C-8D09B3DBBC4E}"/>
              </a:ext>
            </a:extLst>
          </p:cNvPr>
          <p:cNvPicPr>
            <a:picLocks noChangeAspect="1"/>
          </p:cNvPicPr>
          <p:nvPr/>
        </p:nvPicPr>
        <p:blipFill>
          <a:blip r:embed="rId2"/>
          <a:stretch>
            <a:fillRect/>
          </a:stretch>
        </p:blipFill>
        <p:spPr>
          <a:xfrm>
            <a:off x="405796" y="423859"/>
            <a:ext cx="1938696" cy="1091279"/>
          </a:xfrm>
          <a:prstGeom prst="rect">
            <a:avLst/>
          </a:prstGeom>
        </p:spPr>
      </p:pic>
    </p:spTree>
    <p:extLst>
      <p:ext uri="{BB962C8B-B14F-4D97-AF65-F5344CB8AC3E}">
        <p14:creationId xmlns:p14="http://schemas.microsoft.com/office/powerpoint/2010/main" val="969244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E8DA0A14-9DD1-4E6B-BF36-F8107D6A48B8}"/>
              </a:ext>
            </a:extLst>
          </p:cNvPr>
          <p:cNvSpPr>
            <a:spLocks noGrp="1"/>
          </p:cNvSpPr>
          <p:nvPr>
            <p:ph type="title"/>
          </p:nvPr>
        </p:nvSpPr>
        <p:spPr>
          <a:xfrm>
            <a:off x="1984770" y="435017"/>
            <a:ext cx="9332182" cy="787139"/>
          </a:xfrm>
        </p:spPr>
        <p:txBody>
          <a:bodyPr/>
          <a:lstStyle/>
          <a:p>
            <a:r>
              <a:rPr lang="nl-NL" sz="3200" dirty="0">
                <a:latin typeface="Calibri" panose="020F0502020204030204" pitchFamily="34" charset="0"/>
                <a:cs typeface="Calibri" panose="020F0502020204030204" pitchFamily="34" charset="0"/>
              </a:rPr>
              <a:t>Waarom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een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inwerkprogramma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voor</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raadsleden</a:t>
            </a:r>
            <a:r>
              <a:rPr lang="en-US" sz="3200" dirty="0">
                <a:latin typeface="Calibri" panose="020F0502020204030204" pitchFamily="34" charset="0"/>
                <a:cs typeface="Calibri" panose="020F0502020204030204" pitchFamily="34" charset="0"/>
              </a:rPr>
              <a:t>? </a:t>
            </a:r>
          </a:p>
        </p:txBody>
      </p:sp>
      <p:sp>
        <p:nvSpPr>
          <p:cNvPr id="3" name="Tijdelijke aanduiding voor inhoud 2">
            <a:extLst>
              <a:ext uri="{FF2B5EF4-FFF2-40B4-BE49-F238E27FC236}">
                <a16:creationId xmlns:a16="http://schemas.microsoft.com/office/drawing/2014/main" id="{D4BAE8E0-ADA6-4129-B21C-188EA09838F2}"/>
              </a:ext>
            </a:extLst>
          </p:cNvPr>
          <p:cNvSpPr>
            <a:spLocks noGrp="1"/>
          </p:cNvSpPr>
          <p:nvPr>
            <p:ph idx="1"/>
          </p:nvPr>
        </p:nvSpPr>
        <p:spPr>
          <a:xfrm>
            <a:off x="520995" y="2340429"/>
            <a:ext cx="5326912" cy="3573008"/>
          </a:xfrm>
        </p:spPr>
        <p:txBody>
          <a:bodyPr>
            <a:normAutofit/>
          </a:bodyPr>
          <a:lstStyle/>
          <a:p>
            <a:r>
              <a:rPr lang="nl-NL" sz="2400" dirty="0">
                <a:effectLst/>
                <a:latin typeface="Calibri" panose="020F0502020204030204" pitchFamily="34" charset="0"/>
                <a:ea typeface="Calibri" panose="020F0502020204030204" pitchFamily="34" charset="0"/>
              </a:rPr>
              <a:t>Ondersteunen van gemeenteraadsleden bij de invulling van hun rol bij de energietransitie. </a:t>
            </a:r>
          </a:p>
          <a:p>
            <a:r>
              <a:rPr lang="nl-NL" sz="2400" dirty="0">
                <a:effectLst/>
                <a:latin typeface="Calibri" panose="020F0502020204030204" pitchFamily="34" charset="0"/>
                <a:ea typeface="Calibri" panose="020F0502020204030204" pitchFamily="34" charset="0"/>
              </a:rPr>
              <a:t>Sterkere rol bij de Regionale Energie Strategieën (RES).</a:t>
            </a:r>
          </a:p>
          <a:p>
            <a:r>
              <a:rPr lang="nl-NL" sz="2400" dirty="0">
                <a:latin typeface="Calibri" panose="020F0502020204030204" pitchFamily="34" charset="0"/>
                <a:ea typeface="Calibri" panose="020F0502020204030204" pitchFamily="34" charset="0"/>
              </a:rPr>
              <a:t>B</a:t>
            </a:r>
            <a:r>
              <a:rPr lang="nl-NL" sz="2400" dirty="0">
                <a:effectLst/>
                <a:latin typeface="Calibri" panose="020F0502020204030204" pitchFamily="34" charset="0"/>
                <a:ea typeface="Calibri" panose="020F0502020204030204" pitchFamily="34" charset="0"/>
              </a:rPr>
              <a:t>etrokkenheid met de energietransitie vergroten. </a:t>
            </a:r>
          </a:p>
          <a:p>
            <a:r>
              <a:rPr lang="nl-NL" sz="2400" dirty="0">
                <a:effectLst/>
                <a:latin typeface="Calibri" panose="020F0502020204030204" pitchFamily="34" charset="0"/>
                <a:ea typeface="Calibri" panose="020F0502020204030204" pitchFamily="34" charset="0"/>
              </a:rPr>
              <a:t>Actuele informatie en antwoorden.</a:t>
            </a:r>
            <a:endParaRPr lang="nl-NL" sz="2400" dirty="0"/>
          </a:p>
        </p:txBody>
      </p:sp>
      <p:sp>
        <p:nvSpPr>
          <p:cNvPr id="6" name="Tijdelijke aanduiding voor dianummer 5">
            <a:extLst>
              <a:ext uri="{FF2B5EF4-FFF2-40B4-BE49-F238E27FC236}">
                <a16:creationId xmlns:a16="http://schemas.microsoft.com/office/drawing/2014/main" id="{7527462B-CA4F-4EDB-BBDA-9D3B3D078FD3}"/>
              </a:ext>
            </a:extLst>
          </p:cNvPr>
          <p:cNvSpPr>
            <a:spLocks noGrp="1"/>
          </p:cNvSpPr>
          <p:nvPr>
            <p:ph type="sldNum" sz="quarter" idx="12"/>
          </p:nvPr>
        </p:nvSpPr>
        <p:spPr>
          <a:xfrm>
            <a:off x="11496674" y="6463929"/>
            <a:ext cx="435349"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nl-NL" sz="800" b="0" i="0" u="none" strike="noStrike" kern="1200" cap="none" spc="0" normalizeH="0" baseline="0" noProof="0">
              <a:ln>
                <a:noFill/>
              </a:ln>
              <a:solidFill>
                <a:srgbClr val="1D344D"/>
              </a:solidFill>
              <a:effectLst/>
              <a:uLnTx/>
              <a:uFillTx/>
              <a:latin typeface="Open Sans Light"/>
              <a:ea typeface="Open Sans Light" panose="020B0604020202020204" charset="0"/>
              <a:cs typeface="Open Sans Light" panose="020B0604020202020204" charset="0"/>
            </a:endParaRPr>
          </a:p>
        </p:txBody>
      </p:sp>
      <p:pic>
        <p:nvPicPr>
          <p:cNvPr id="1026" name="Picture 2" descr="Bericht Brochure RES en Besluitvorming bekijken">
            <a:extLst>
              <a:ext uri="{FF2B5EF4-FFF2-40B4-BE49-F238E27FC236}">
                <a16:creationId xmlns:a16="http://schemas.microsoft.com/office/drawing/2014/main" id="{926DAADC-FF5A-4B51-A995-F320F4F4F0DB}"/>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16726" t="1306" r="20037" b="28921"/>
          <a:stretch/>
        </p:blipFill>
        <p:spPr bwMode="auto">
          <a:xfrm>
            <a:off x="6788391" y="2101932"/>
            <a:ext cx="4882614" cy="3811505"/>
          </a:xfrm>
          <a:prstGeom prst="rect">
            <a:avLst/>
          </a:prstGeom>
          <a:solidFill>
            <a:srgbClr val="FFFFFF"/>
          </a:solidFill>
        </p:spPr>
      </p:pic>
      <p:pic>
        <p:nvPicPr>
          <p:cNvPr id="2" name="Afbeelding 1">
            <a:extLst>
              <a:ext uri="{FF2B5EF4-FFF2-40B4-BE49-F238E27FC236}">
                <a16:creationId xmlns:a16="http://schemas.microsoft.com/office/drawing/2014/main" id="{DC4F79CA-A14F-4BD7-BA94-38C473FB88B0}"/>
              </a:ext>
            </a:extLst>
          </p:cNvPr>
          <p:cNvPicPr>
            <a:picLocks noChangeAspect="1"/>
          </p:cNvPicPr>
          <p:nvPr/>
        </p:nvPicPr>
        <p:blipFill>
          <a:blip r:embed="rId4"/>
          <a:stretch>
            <a:fillRect/>
          </a:stretch>
        </p:blipFill>
        <p:spPr>
          <a:xfrm>
            <a:off x="46074" y="301013"/>
            <a:ext cx="1938696" cy="1091279"/>
          </a:xfrm>
          <a:prstGeom prst="rect">
            <a:avLst/>
          </a:prstGeom>
        </p:spPr>
      </p:pic>
    </p:spTree>
    <p:extLst>
      <p:ext uri="{BB962C8B-B14F-4D97-AF65-F5344CB8AC3E}">
        <p14:creationId xmlns:p14="http://schemas.microsoft.com/office/powerpoint/2010/main" val="1092794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9460417D-3CBC-D74F-854C-0FAB227B0D45}"/>
              </a:ext>
            </a:extLst>
          </p:cNvPr>
          <p:cNvSpPr>
            <a:spLocks noGrp="1"/>
          </p:cNvSpPr>
          <p:nvPr>
            <p:ph type="title"/>
          </p:nvPr>
        </p:nvSpPr>
        <p:spPr>
          <a:xfrm>
            <a:off x="2083981" y="301013"/>
            <a:ext cx="8091377" cy="645285"/>
          </a:xfrm>
        </p:spPr>
        <p:txBody>
          <a:bodyPr anchor="ctr">
            <a:normAutofit fontScale="90000"/>
          </a:bodyPr>
          <a:lstStyle/>
          <a:p>
            <a:r>
              <a:rPr lang="nl-NL" sz="4400" dirty="0">
                <a:latin typeface="Calibri" panose="020F0502020204030204" pitchFamily="34" charset="0"/>
                <a:cs typeface="Calibri" panose="020F0502020204030204" pitchFamily="34" charset="0"/>
              </a:rPr>
              <a:t>Introductie energietransitie</a:t>
            </a:r>
            <a:br>
              <a:rPr lang="nl-NL" sz="7200" u="sng" dirty="0"/>
            </a:br>
            <a:endParaRPr lang="nl-NL" sz="1800" dirty="0"/>
          </a:p>
        </p:txBody>
      </p:sp>
      <p:sp>
        <p:nvSpPr>
          <p:cNvPr id="4" name="Tijdelijke aanduiding voor inhoud 2">
            <a:extLst>
              <a:ext uri="{FF2B5EF4-FFF2-40B4-BE49-F238E27FC236}">
                <a16:creationId xmlns:a16="http://schemas.microsoft.com/office/drawing/2014/main" id="{05A085AA-D69C-EE4D-AAAD-E79E07B3FCAE}"/>
              </a:ext>
            </a:extLst>
          </p:cNvPr>
          <p:cNvSpPr txBox="1">
            <a:spLocks/>
          </p:cNvSpPr>
          <p:nvPr/>
        </p:nvSpPr>
        <p:spPr>
          <a:xfrm>
            <a:off x="804337" y="1479257"/>
            <a:ext cx="10583320" cy="1499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dirty="0"/>
              <a:t>De energietransitie: voor welke opgave staan we?</a:t>
            </a:r>
          </a:p>
          <a:p>
            <a:r>
              <a:rPr lang="nl-NL" sz="2400" dirty="0"/>
              <a:t>Wat is de rol van de raadsleden in deze opgave?</a:t>
            </a:r>
            <a:endParaRPr lang="nl-NL" sz="2400" dirty="0">
              <a:ea typeface="Open Sans Light"/>
              <a:cs typeface="Open Sans Light"/>
            </a:endParaRPr>
          </a:p>
          <a:p>
            <a:pPr marL="457200" lvl="1" indent="0">
              <a:buNone/>
            </a:pPr>
            <a:endParaRPr lang="nl-NL" dirty="0">
              <a:ea typeface="Open Sans Light"/>
              <a:cs typeface="Open Sans Light"/>
            </a:endParaRPr>
          </a:p>
        </p:txBody>
      </p:sp>
      <p:pic>
        <p:nvPicPr>
          <p:cNvPr id="5" name="Afbeelding 4" descr="Afbeelding met gras, lucht, buiten, outdoor-object&#10;&#10;Automatisch gegenereerde beschrijving">
            <a:extLst>
              <a:ext uri="{FF2B5EF4-FFF2-40B4-BE49-F238E27FC236}">
                <a16:creationId xmlns:a16="http://schemas.microsoft.com/office/drawing/2014/main" id="{CFCC3333-F527-0D46-819D-2FA72AAFE497}"/>
              </a:ext>
            </a:extLst>
          </p:cNvPr>
          <p:cNvPicPr>
            <a:picLocks noChangeAspect="1"/>
          </p:cNvPicPr>
          <p:nvPr/>
        </p:nvPicPr>
        <p:blipFill>
          <a:blip r:embed="rId3"/>
          <a:stretch>
            <a:fillRect/>
          </a:stretch>
        </p:blipFill>
        <p:spPr>
          <a:xfrm>
            <a:off x="71143" y="3429000"/>
            <a:ext cx="4320000" cy="2885760"/>
          </a:xfrm>
          <a:prstGeom prst="rect">
            <a:avLst/>
          </a:prstGeom>
        </p:spPr>
      </p:pic>
      <p:pic>
        <p:nvPicPr>
          <p:cNvPr id="6" name="Afbeelding 5">
            <a:extLst>
              <a:ext uri="{FF2B5EF4-FFF2-40B4-BE49-F238E27FC236}">
                <a16:creationId xmlns:a16="http://schemas.microsoft.com/office/drawing/2014/main" id="{E7534DB8-464C-4419-92E2-D71A9C174899}"/>
              </a:ext>
            </a:extLst>
          </p:cNvPr>
          <p:cNvPicPr>
            <a:picLocks noChangeAspect="1"/>
          </p:cNvPicPr>
          <p:nvPr/>
        </p:nvPicPr>
        <p:blipFill>
          <a:blip r:embed="rId4"/>
          <a:stretch>
            <a:fillRect/>
          </a:stretch>
        </p:blipFill>
        <p:spPr>
          <a:xfrm>
            <a:off x="145285" y="255518"/>
            <a:ext cx="1938696" cy="1091279"/>
          </a:xfrm>
          <a:prstGeom prst="rect">
            <a:avLst/>
          </a:prstGeom>
        </p:spPr>
      </p:pic>
      <p:pic>
        <p:nvPicPr>
          <p:cNvPr id="8" name="Afbeelding 7">
            <a:extLst>
              <a:ext uri="{FF2B5EF4-FFF2-40B4-BE49-F238E27FC236}">
                <a16:creationId xmlns:a16="http://schemas.microsoft.com/office/drawing/2014/main" id="{74602F44-12B4-418E-BC8C-FC84360D8256}"/>
              </a:ext>
            </a:extLst>
          </p:cNvPr>
          <p:cNvPicPr>
            <a:picLocks noChangeAspect="1"/>
          </p:cNvPicPr>
          <p:nvPr/>
        </p:nvPicPr>
        <p:blipFill>
          <a:blip r:embed="rId5"/>
          <a:stretch>
            <a:fillRect/>
          </a:stretch>
        </p:blipFill>
        <p:spPr>
          <a:xfrm>
            <a:off x="4391143" y="4159396"/>
            <a:ext cx="4320000" cy="2155364"/>
          </a:xfrm>
          <a:prstGeom prst="rect">
            <a:avLst/>
          </a:prstGeom>
        </p:spPr>
      </p:pic>
      <p:pic>
        <p:nvPicPr>
          <p:cNvPr id="7" name="Afbeelding 6" descr="Afbeelding met buiten, lucht&#10;&#10;Automatisch gegenereerde beschrijving">
            <a:extLst>
              <a:ext uri="{FF2B5EF4-FFF2-40B4-BE49-F238E27FC236}">
                <a16:creationId xmlns:a16="http://schemas.microsoft.com/office/drawing/2014/main" id="{FB6705D7-66A2-2743-8A3F-0B3C79EA2D25}"/>
              </a:ext>
            </a:extLst>
          </p:cNvPr>
          <p:cNvPicPr>
            <a:picLocks noChangeAspect="1"/>
          </p:cNvPicPr>
          <p:nvPr/>
        </p:nvPicPr>
        <p:blipFill rotWithShape="1">
          <a:blip r:embed="rId6"/>
          <a:srcRect l="1" t="1" r="31610" b="-10472"/>
          <a:stretch/>
        </p:blipFill>
        <p:spPr>
          <a:xfrm>
            <a:off x="8273246" y="3511290"/>
            <a:ext cx="3844612" cy="3105130"/>
          </a:xfrm>
          <a:prstGeom prst="rect">
            <a:avLst/>
          </a:prstGeom>
        </p:spPr>
      </p:pic>
      <p:pic>
        <p:nvPicPr>
          <p:cNvPr id="9" name="Afbeelding 8">
            <a:extLst>
              <a:ext uri="{FF2B5EF4-FFF2-40B4-BE49-F238E27FC236}">
                <a16:creationId xmlns:a16="http://schemas.microsoft.com/office/drawing/2014/main" id="{41552CBE-323F-45CF-954A-4D181DCAB887}"/>
              </a:ext>
            </a:extLst>
          </p:cNvPr>
          <p:cNvPicPr>
            <a:picLocks noChangeAspect="1"/>
          </p:cNvPicPr>
          <p:nvPr/>
        </p:nvPicPr>
        <p:blipFill>
          <a:blip r:embed="rId7"/>
          <a:stretch>
            <a:fillRect/>
          </a:stretch>
        </p:blipFill>
        <p:spPr>
          <a:xfrm>
            <a:off x="3918755" y="3179036"/>
            <a:ext cx="4619683" cy="980360"/>
          </a:xfrm>
          <a:prstGeom prst="rect">
            <a:avLst/>
          </a:prstGeom>
        </p:spPr>
      </p:pic>
    </p:spTree>
    <p:extLst>
      <p:ext uri="{BB962C8B-B14F-4D97-AF65-F5344CB8AC3E}">
        <p14:creationId xmlns:p14="http://schemas.microsoft.com/office/powerpoint/2010/main" val="2739663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05A085AA-D69C-EE4D-AAAD-E79E07B3FCAE}"/>
              </a:ext>
            </a:extLst>
          </p:cNvPr>
          <p:cNvSpPr txBox="1">
            <a:spLocks/>
          </p:cNvSpPr>
          <p:nvPr/>
        </p:nvSpPr>
        <p:spPr>
          <a:xfrm>
            <a:off x="2196959" y="1107818"/>
            <a:ext cx="5858540" cy="4793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nl-NL" sz="2000" dirty="0"/>
          </a:p>
        </p:txBody>
      </p:sp>
      <p:grpSp>
        <p:nvGrpSpPr>
          <p:cNvPr id="5" name="Groep 4">
            <a:extLst>
              <a:ext uri="{FF2B5EF4-FFF2-40B4-BE49-F238E27FC236}">
                <a16:creationId xmlns:a16="http://schemas.microsoft.com/office/drawing/2014/main" id="{EF43009A-A51C-EB4C-81AF-46FD1E95443D}"/>
              </a:ext>
            </a:extLst>
          </p:cNvPr>
          <p:cNvGrpSpPr/>
          <p:nvPr/>
        </p:nvGrpSpPr>
        <p:grpSpPr>
          <a:xfrm>
            <a:off x="121918" y="1958609"/>
            <a:ext cx="5974078" cy="479352"/>
            <a:chOff x="49" y="21122"/>
            <a:chExt cx="4728287" cy="576000"/>
          </a:xfrm>
        </p:grpSpPr>
        <p:sp>
          <p:nvSpPr>
            <p:cNvPr id="6" name="Rechthoek 5">
              <a:extLst>
                <a:ext uri="{FF2B5EF4-FFF2-40B4-BE49-F238E27FC236}">
                  <a16:creationId xmlns:a16="http://schemas.microsoft.com/office/drawing/2014/main" id="{BC91A49D-4020-E247-9477-9AAD5F2A6073}"/>
                </a:ext>
              </a:extLst>
            </p:cNvPr>
            <p:cNvSpPr/>
            <p:nvPr/>
          </p:nvSpPr>
          <p:spPr>
            <a:xfrm>
              <a:off x="49" y="21122"/>
              <a:ext cx="4728287" cy="5760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Tekstvak 6">
              <a:extLst>
                <a:ext uri="{FF2B5EF4-FFF2-40B4-BE49-F238E27FC236}">
                  <a16:creationId xmlns:a16="http://schemas.microsoft.com/office/drawing/2014/main" id="{FFFD475F-D038-DC4B-9E60-EB86712D80E3}"/>
                </a:ext>
              </a:extLst>
            </p:cNvPr>
            <p:cNvSpPr txBox="1"/>
            <p:nvPr/>
          </p:nvSpPr>
          <p:spPr>
            <a:xfrm>
              <a:off x="49" y="21122"/>
              <a:ext cx="4728287" cy="576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l-NL" sz="2000" kern="1200" dirty="0"/>
                <a:t>Het Klimaatakkoord uit </a:t>
              </a:r>
              <a:r>
                <a:rPr lang="nl-NL" sz="2000" dirty="0"/>
                <a:t>2019</a:t>
              </a:r>
              <a:r>
                <a:rPr lang="nl-NL" sz="2000" kern="1200" dirty="0"/>
                <a:t>:</a:t>
              </a:r>
              <a:endParaRPr lang="en-US" sz="2000" kern="1200" dirty="0"/>
            </a:p>
          </p:txBody>
        </p:sp>
      </p:grpSp>
      <p:grpSp>
        <p:nvGrpSpPr>
          <p:cNvPr id="14" name="Groep 13">
            <a:extLst>
              <a:ext uri="{FF2B5EF4-FFF2-40B4-BE49-F238E27FC236}">
                <a16:creationId xmlns:a16="http://schemas.microsoft.com/office/drawing/2014/main" id="{67A041B8-F3B7-DE4B-BF75-5F7EBA4D799E}"/>
              </a:ext>
            </a:extLst>
          </p:cNvPr>
          <p:cNvGrpSpPr/>
          <p:nvPr/>
        </p:nvGrpSpPr>
        <p:grpSpPr>
          <a:xfrm>
            <a:off x="121918" y="2438281"/>
            <a:ext cx="5974078" cy="1593769"/>
            <a:chOff x="0" y="618244"/>
            <a:chExt cx="4728287" cy="2909699"/>
          </a:xfrm>
        </p:grpSpPr>
        <p:sp>
          <p:nvSpPr>
            <p:cNvPr id="15" name="Rechthoek 14">
              <a:extLst>
                <a:ext uri="{FF2B5EF4-FFF2-40B4-BE49-F238E27FC236}">
                  <a16:creationId xmlns:a16="http://schemas.microsoft.com/office/drawing/2014/main" id="{98EBB1C2-E18C-EA40-BF1C-AC29D133DDA9}"/>
                </a:ext>
              </a:extLst>
            </p:cNvPr>
            <p:cNvSpPr/>
            <p:nvPr/>
          </p:nvSpPr>
          <p:spPr>
            <a:xfrm>
              <a:off x="0" y="618244"/>
              <a:ext cx="4728287" cy="2909699"/>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6" name="Tekstvak 15">
              <a:extLst>
                <a:ext uri="{FF2B5EF4-FFF2-40B4-BE49-F238E27FC236}">
                  <a16:creationId xmlns:a16="http://schemas.microsoft.com/office/drawing/2014/main" id="{A52E9F70-5DEE-7243-9C37-BA7965B51400}"/>
                </a:ext>
              </a:extLst>
            </p:cNvPr>
            <p:cNvSpPr txBox="1"/>
            <p:nvPr/>
          </p:nvSpPr>
          <p:spPr>
            <a:xfrm>
              <a:off x="0" y="618244"/>
              <a:ext cx="4728287" cy="18087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85750" lvl="1" indent="-285750" defTabSz="889000">
                <a:lnSpc>
                  <a:spcPct val="90000"/>
                </a:lnSpc>
                <a:spcBef>
                  <a:spcPct val="0"/>
                </a:spcBef>
                <a:spcAft>
                  <a:spcPct val="15000"/>
                </a:spcAft>
                <a:buFont typeface="Arial" panose="020B0604020202020204" pitchFamily="34" charset="0"/>
                <a:buChar char="•"/>
              </a:pPr>
              <a:r>
                <a:rPr lang="nl-NL" dirty="0"/>
                <a:t>In 2030 49% minder broeikasgassen dan in 1990</a:t>
              </a:r>
            </a:p>
            <a:p>
              <a:pPr marL="285750" lvl="1" indent="-285750" defTabSz="889000">
                <a:lnSpc>
                  <a:spcPct val="90000"/>
                </a:lnSpc>
                <a:spcBef>
                  <a:spcPct val="0"/>
                </a:spcBef>
                <a:spcAft>
                  <a:spcPct val="15000"/>
                </a:spcAft>
                <a:buFont typeface="Arial" panose="020B0604020202020204" pitchFamily="34" charset="0"/>
                <a:buChar char="•"/>
              </a:pPr>
              <a:r>
                <a:rPr lang="nl-NL" kern="1200" dirty="0"/>
                <a:t>In 2030 70 % van de elektriciteit uit hernieuwbare bronnen.</a:t>
              </a:r>
            </a:p>
            <a:p>
              <a:pPr marL="285750" lvl="1" indent="-285750" defTabSz="889000">
                <a:lnSpc>
                  <a:spcPct val="90000"/>
                </a:lnSpc>
                <a:spcBef>
                  <a:spcPct val="0"/>
                </a:spcBef>
                <a:spcAft>
                  <a:spcPct val="15000"/>
                </a:spcAft>
                <a:buFont typeface="Arial" panose="020B0604020202020204" pitchFamily="34" charset="0"/>
                <a:buChar char="•"/>
              </a:pPr>
              <a:r>
                <a:rPr lang="nl-NL" kern="1200" dirty="0"/>
                <a:t>In 2050 van het aardgas af</a:t>
              </a:r>
              <a:endParaRPr lang="en-US" kern="1200" dirty="0"/>
            </a:p>
            <a:p>
              <a:pPr marL="285750" lvl="1" indent="-285750" defTabSz="889000">
                <a:lnSpc>
                  <a:spcPct val="90000"/>
                </a:lnSpc>
                <a:spcBef>
                  <a:spcPct val="0"/>
                </a:spcBef>
                <a:spcAft>
                  <a:spcPct val="15000"/>
                </a:spcAft>
                <a:buFont typeface="Arial" panose="020B0604020202020204" pitchFamily="34" charset="0"/>
                <a:buChar char="•"/>
              </a:pPr>
              <a:endParaRPr lang="en-US" dirty="0"/>
            </a:p>
          </p:txBody>
        </p:sp>
      </p:grpSp>
      <p:grpSp>
        <p:nvGrpSpPr>
          <p:cNvPr id="17" name="Groep 16">
            <a:extLst>
              <a:ext uri="{FF2B5EF4-FFF2-40B4-BE49-F238E27FC236}">
                <a16:creationId xmlns:a16="http://schemas.microsoft.com/office/drawing/2014/main" id="{E39AF0AF-8D46-BD4C-838A-0257B0D73679}"/>
              </a:ext>
            </a:extLst>
          </p:cNvPr>
          <p:cNvGrpSpPr/>
          <p:nvPr/>
        </p:nvGrpSpPr>
        <p:grpSpPr>
          <a:xfrm>
            <a:off x="5969726" y="1960968"/>
            <a:ext cx="6100349" cy="476993"/>
            <a:chOff x="5257624" y="222204"/>
            <a:chExt cx="4860960" cy="604800"/>
          </a:xfrm>
        </p:grpSpPr>
        <p:sp>
          <p:nvSpPr>
            <p:cNvPr id="18" name="Rechthoek 17">
              <a:extLst>
                <a:ext uri="{FF2B5EF4-FFF2-40B4-BE49-F238E27FC236}">
                  <a16:creationId xmlns:a16="http://schemas.microsoft.com/office/drawing/2014/main" id="{51F0181D-0C10-F745-88C0-73030D0E388D}"/>
                </a:ext>
              </a:extLst>
            </p:cNvPr>
            <p:cNvSpPr/>
            <p:nvPr/>
          </p:nvSpPr>
          <p:spPr>
            <a:xfrm>
              <a:off x="5390297" y="222204"/>
              <a:ext cx="4728287" cy="6048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Tekstvak 18">
              <a:extLst>
                <a:ext uri="{FF2B5EF4-FFF2-40B4-BE49-F238E27FC236}">
                  <a16:creationId xmlns:a16="http://schemas.microsoft.com/office/drawing/2014/main" id="{566C2C19-5A3E-9A49-9B13-4E41FAA4EF67}"/>
                </a:ext>
              </a:extLst>
            </p:cNvPr>
            <p:cNvSpPr txBox="1"/>
            <p:nvPr/>
          </p:nvSpPr>
          <p:spPr>
            <a:xfrm>
              <a:off x="5257624" y="222204"/>
              <a:ext cx="4860960" cy="604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nl-NL" sz="2000" kern="1200"/>
                <a:t>Het Coalitieakkoord uit 2021:</a:t>
              </a:r>
              <a:endParaRPr lang="en-US" sz="2000" kern="1200"/>
            </a:p>
          </p:txBody>
        </p:sp>
      </p:grpSp>
      <p:grpSp>
        <p:nvGrpSpPr>
          <p:cNvPr id="20" name="Groep 19">
            <a:extLst>
              <a:ext uri="{FF2B5EF4-FFF2-40B4-BE49-F238E27FC236}">
                <a16:creationId xmlns:a16="http://schemas.microsoft.com/office/drawing/2014/main" id="{F08535A5-6949-FF48-A6B1-6DC7AFFB894F}"/>
              </a:ext>
            </a:extLst>
          </p:cNvPr>
          <p:cNvGrpSpPr/>
          <p:nvPr/>
        </p:nvGrpSpPr>
        <p:grpSpPr>
          <a:xfrm>
            <a:off x="6136226" y="2448427"/>
            <a:ext cx="5933850" cy="1583623"/>
            <a:chOff x="5390297" y="827004"/>
            <a:chExt cx="4728287" cy="2478734"/>
          </a:xfrm>
        </p:grpSpPr>
        <p:sp>
          <p:nvSpPr>
            <p:cNvPr id="21" name="Rechthoek 20">
              <a:extLst>
                <a:ext uri="{FF2B5EF4-FFF2-40B4-BE49-F238E27FC236}">
                  <a16:creationId xmlns:a16="http://schemas.microsoft.com/office/drawing/2014/main" id="{6DF4EFC4-2DA4-F845-931C-3767015EEBE6}"/>
                </a:ext>
              </a:extLst>
            </p:cNvPr>
            <p:cNvSpPr/>
            <p:nvPr/>
          </p:nvSpPr>
          <p:spPr>
            <a:xfrm>
              <a:off x="5390297" y="827004"/>
              <a:ext cx="4728287" cy="2478734"/>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2" name="Tekstvak 21">
              <a:extLst>
                <a:ext uri="{FF2B5EF4-FFF2-40B4-BE49-F238E27FC236}">
                  <a16:creationId xmlns:a16="http://schemas.microsoft.com/office/drawing/2014/main" id="{3DD884FB-7523-EC4F-AB63-61D165257276}"/>
                </a:ext>
              </a:extLst>
            </p:cNvPr>
            <p:cNvSpPr txBox="1"/>
            <p:nvPr/>
          </p:nvSpPr>
          <p:spPr>
            <a:xfrm>
              <a:off x="5390297" y="827004"/>
              <a:ext cx="4728287" cy="247873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2014" tIns="112014" rIns="149352" bIns="168021" numCol="1" spcCol="1270" anchor="t" anchorCtr="0">
              <a:noAutofit/>
            </a:bodyPr>
            <a:lstStyle/>
            <a:p>
              <a:pPr marL="342900" lvl="1" indent="-342900" algn="l" defTabSz="933450">
                <a:lnSpc>
                  <a:spcPct val="90000"/>
                </a:lnSpc>
                <a:spcBef>
                  <a:spcPct val="0"/>
                </a:spcBef>
                <a:spcAft>
                  <a:spcPct val="15000"/>
                </a:spcAft>
                <a:buFont typeface="Arial" panose="020B0604020202020204" pitchFamily="34" charset="0"/>
                <a:buChar char="•"/>
              </a:pPr>
              <a:r>
                <a:rPr lang="nl-NL" kern="1200" dirty="0"/>
                <a:t>In 2030 55% CO2 reductie</a:t>
              </a:r>
            </a:p>
            <a:p>
              <a:pPr marL="342900" lvl="1" indent="-342900" algn="l" defTabSz="933450">
                <a:lnSpc>
                  <a:spcPct val="90000"/>
                </a:lnSpc>
                <a:spcBef>
                  <a:spcPct val="0"/>
                </a:spcBef>
                <a:spcAft>
                  <a:spcPct val="15000"/>
                </a:spcAft>
                <a:buFont typeface="Arial" panose="020B0604020202020204" pitchFamily="34" charset="0"/>
                <a:buChar char="•"/>
              </a:pPr>
              <a:r>
                <a:rPr lang="nl-NL" kern="1200" dirty="0"/>
                <a:t>€35 miljard voor de komende 10 jaar </a:t>
              </a:r>
            </a:p>
            <a:p>
              <a:pPr marL="342900" lvl="1" indent="-342900" algn="l" defTabSz="933450">
                <a:lnSpc>
                  <a:spcPct val="90000"/>
                </a:lnSpc>
                <a:spcBef>
                  <a:spcPct val="0"/>
                </a:spcBef>
                <a:spcAft>
                  <a:spcPct val="15000"/>
                </a:spcAft>
                <a:buFont typeface="Arial" panose="020B0604020202020204" pitchFamily="34" charset="0"/>
                <a:buChar char="•"/>
              </a:pPr>
              <a:r>
                <a:rPr lang="nl-NL" kern="1200" dirty="0"/>
                <a:t>Voldoende vakmensen</a:t>
              </a:r>
              <a:endParaRPr lang="en-US" kern="1200" dirty="0"/>
            </a:p>
          </p:txBody>
        </p:sp>
      </p:grpSp>
      <p:grpSp>
        <p:nvGrpSpPr>
          <p:cNvPr id="23" name="Groep 22">
            <a:extLst>
              <a:ext uri="{FF2B5EF4-FFF2-40B4-BE49-F238E27FC236}">
                <a16:creationId xmlns:a16="http://schemas.microsoft.com/office/drawing/2014/main" id="{27D645F7-13F8-5E47-9AB7-697A4970E9C3}"/>
              </a:ext>
            </a:extLst>
          </p:cNvPr>
          <p:cNvGrpSpPr/>
          <p:nvPr/>
        </p:nvGrpSpPr>
        <p:grpSpPr>
          <a:xfrm>
            <a:off x="121917" y="4079972"/>
            <a:ext cx="11948158" cy="476993"/>
            <a:chOff x="49" y="21122"/>
            <a:chExt cx="4728287" cy="576000"/>
          </a:xfrm>
        </p:grpSpPr>
        <p:sp>
          <p:nvSpPr>
            <p:cNvPr id="24" name="Rechthoek 23">
              <a:extLst>
                <a:ext uri="{FF2B5EF4-FFF2-40B4-BE49-F238E27FC236}">
                  <a16:creationId xmlns:a16="http://schemas.microsoft.com/office/drawing/2014/main" id="{FA9B947E-AA93-1844-A39B-F510FF5C300C}"/>
                </a:ext>
              </a:extLst>
            </p:cNvPr>
            <p:cNvSpPr/>
            <p:nvPr/>
          </p:nvSpPr>
          <p:spPr>
            <a:xfrm>
              <a:off x="49" y="21122"/>
              <a:ext cx="4728287" cy="5760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Tekstvak 24">
              <a:extLst>
                <a:ext uri="{FF2B5EF4-FFF2-40B4-BE49-F238E27FC236}">
                  <a16:creationId xmlns:a16="http://schemas.microsoft.com/office/drawing/2014/main" id="{9E02D53F-195C-B946-B019-070A29E39480}"/>
                </a:ext>
              </a:extLst>
            </p:cNvPr>
            <p:cNvSpPr txBox="1"/>
            <p:nvPr/>
          </p:nvSpPr>
          <p:spPr>
            <a:xfrm>
              <a:off x="49" y="21122"/>
              <a:ext cx="4728287" cy="576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l-NL" sz="2000" kern="1200" dirty="0"/>
                <a:t>Europees</a:t>
              </a:r>
              <a:endParaRPr lang="en-US" sz="2000" kern="1200" dirty="0"/>
            </a:p>
          </p:txBody>
        </p:sp>
      </p:grpSp>
      <p:grpSp>
        <p:nvGrpSpPr>
          <p:cNvPr id="29" name="Groep 28">
            <a:extLst>
              <a:ext uri="{FF2B5EF4-FFF2-40B4-BE49-F238E27FC236}">
                <a16:creationId xmlns:a16="http://schemas.microsoft.com/office/drawing/2014/main" id="{BA6F8ED5-ECF0-314C-BAEA-4FF4EA6F579A}"/>
              </a:ext>
            </a:extLst>
          </p:cNvPr>
          <p:cNvGrpSpPr/>
          <p:nvPr/>
        </p:nvGrpSpPr>
        <p:grpSpPr>
          <a:xfrm>
            <a:off x="121917" y="4543718"/>
            <a:ext cx="11948157" cy="2127667"/>
            <a:chOff x="0" y="618244"/>
            <a:chExt cx="4728287" cy="3501106"/>
          </a:xfrm>
        </p:grpSpPr>
        <p:sp>
          <p:nvSpPr>
            <p:cNvPr id="30" name="Rechthoek 29">
              <a:extLst>
                <a:ext uri="{FF2B5EF4-FFF2-40B4-BE49-F238E27FC236}">
                  <a16:creationId xmlns:a16="http://schemas.microsoft.com/office/drawing/2014/main" id="{7CEC49B4-5F3D-8F40-99F3-DA510A783428}"/>
                </a:ext>
              </a:extLst>
            </p:cNvPr>
            <p:cNvSpPr/>
            <p:nvPr/>
          </p:nvSpPr>
          <p:spPr>
            <a:xfrm>
              <a:off x="0" y="618244"/>
              <a:ext cx="4728287" cy="2909699"/>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1" name="Tekstvak 30">
              <a:extLst>
                <a:ext uri="{FF2B5EF4-FFF2-40B4-BE49-F238E27FC236}">
                  <a16:creationId xmlns:a16="http://schemas.microsoft.com/office/drawing/2014/main" id="{110BFE3E-BF47-1840-8F1F-09CC5C4168BF}"/>
                </a:ext>
              </a:extLst>
            </p:cNvPr>
            <p:cNvSpPr txBox="1"/>
            <p:nvPr/>
          </p:nvSpPr>
          <p:spPr>
            <a:xfrm>
              <a:off x="0" y="618244"/>
              <a:ext cx="4728287" cy="350110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85750" indent="-285750">
                <a:buFont typeface="Arial" panose="020B0604020202020204" pitchFamily="34" charset="0"/>
                <a:buChar char="•"/>
              </a:pPr>
              <a:r>
                <a:rPr lang="nl-NL" dirty="0"/>
                <a:t>Gebouwde omgeving:</a:t>
              </a:r>
            </a:p>
            <a:p>
              <a:pPr marL="742950" lvl="1" indent="-285750">
                <a:buFont typeface="Arial" panose="020B0604020202020204" pitchFamily="34" charset="0"/>
                <a:buChar char="•"/>
              </a:pPr>
              <a:r>
                <a:rPr lang="nl-NL" dirty="0"/>
                <a:t>Bestaande bouw verduurzamen (twee labelstappen per jaar voor 300.000 woningen en andere gebouwen).​</a:t>
              </a:r>
            </a:p>
            <a:p>
              <a:pPr marL="742950" lvl="1" indent="-285750">
                <a:buFont typeface="Arial" panose="020B0604020202020204" pitchFamily="34" charset="0"/>
                <a:buChar char="•"/>
              </a:pPr>
              <a:r>
                <a:rPr lang="nl-NL" dirty="0"/>
                <a:t>Nieuwbouw: vanaf 2020 “bijna energieneutraal” (BENG) (overheidsgebouwen al vanaf 2018).​</a:t>
              </a:r>
            </a:p>
            <a:p>
              <a:pPr marL="742950" lvl="1" indent="-285750">
                <a:buFont typeface="Arial" panose="020B0604020202020204" pitchFamily="34" charset="0"/>
                <a:buChar char="•"/>
              </a:pPr>
              <a:r>
                <a:rPr lang="nl-NL" dirty="0"/>
                <a:t>Kantoorgebouwen: vanaf 2023 minimaal energielabel C.​</a:t>
              </a:r>
            </a:p>
            <a:p>
              <a:pPr marL="285750" indent="-285750">
                <a:buFont typeface="Arial" panose="020B0604020202020204" pitchFamily="34" charset="0"/>
                <a:buChar char="•"/>
              </a:pPr>
              <a:r>
                <a:rPr lang="nl-NL" dirty="0"/>
                <a:t>Fit </a:t>
              </a:r>
              <a:r>
                <a:rPr lang="nl-NL" dirty="0" err="1"/>
                <a:t>for</a:t>
              </a:r>
              <a:r>
                <a:rPr lang="nl-NL" dirty="0"/>
                <a:t> 55 </a:t>
              </a:r>
            </a:p>
          </p:txBody>
        </p:sp>
      </p:grpSp>
      <p:sp>
        <p:nvSpPr>
          <p:cNvPr id="2" name="Titel 1">
            <a:extLst>
              <a:ext uri="{FF2B5EF4-FFF2-40B4-BE49-F238E27FC236}">
                <a16:creationId xmlns:a16="http://schemas.microsoft.com/office/drawing/2014/main" id="{105E4628-4008-4173-B93D-2A12FC71B1A4}"/>
              </a:ext>
            </a:extLst>
          </p:cNvPr>
          <p:cNvSpPr>
            <a:spLocks noGrp="1"/>
          </p:cNvSpPr>
          <p:nvPr>
            <p:ph type="title"/>
          </p:nvPr>
        </p:nvSpPr>
        <p:spPr>
          <a:xfrm>
            <a:off x="2609534" y="186615"/>
            <a:ext cx="7745749" cy="1084141"/>
          </a:xfrm>
        </p:spPr>
        <p:txBody>
          <a:bodyPr/>
          <a:lstStyle/>
          <a:p>
            <a:r>
              <a:rPr lang="nl-NL" sz="3600" dirty="0">
                <a:latin typeface="Calibri" panose="020F0502020204030204" pitchFamily="34" charset="0"/>
                <a:ea typeface="Times New Roman" panose="02020603050405020304" pitchFamily="18" charset="0"/>
              </a:rPr>
              <a:t>D</a:t>
            </a:r>
            <a:r>
              <a:rPr lang="nl-NL" sz="3600" dirty="0">
                <a:effectLst/>
                <a:latin typeface="Calibri" panose="020F0502020204030204" pitchFamily="34" charset="0"/>
                <a:ea typeface="Times New Roman" panose="02020603050405020304" pitchFamily="18" charset="0"/>
              </a:rPr>
              <a:t>e kaders waarbinnen gemeenten werken</a:t>
            </a:r>
            <a:endParaRPr lang="nl-NL" sz="3600" dirty="0">
              <a:latin typeface="Calibri" panose="020F0502020204030204" pitchFamily="34" charset="0"/>
              <a:cs typeface="Calibri" panose="020F0502020204030204" pitchFamily="34" charset="0"/>
            </a:endParaRPr>
          </a:p>
        </p:txBody>
      </p:sp>
      <p:pic>
        <p:nvPicPr>
          <p:cNvPr id="8" name="Afbeelding 7">
            <a:extLst>
              <a:ext uri="{FF2B5EF4-FFF2-40B4-BE49-F238E27FC236}">
                <a16:creationId xmlns:a16="http://schemas.microsoft.com/office/drawing/2014/main" id="{EC959F21-F8B2-4EB6-9212-5B3C5273CC0D}"/>
              </a:ext>
            </a:extLst>
          </p:cNvPr>
          <p:cNvPicPr>
            <a:picLocks noChangeAspect="1"/>
          </p:cNvPicPr>
          <p:nvPr/>
        </p:nvPicPr>
        <p:blipFill>
          <a:blip r:embed="rId3"/>
          <a:stretch>
            <a:fillRect/>
          </a:stretch>
        </p:blipFill>
        <p:spPr>
          <a:xfrm>
            <a:off x="190573" y="256215"/>
            <a:ext cx="1938696" cy="1091279"/>
          </a:xfrm>
          <a:prstGeom prst="rect">
            <a:avLst/>
          </a:prstGeom>
        </p:spPr>
      </p:pic>
      <p:grpSp>
        <p:nvGrpSpPr>
          <p:cNvPr id="26" name="Groep 25">
            <a:extLst>
              <a:ext uri="{FF2B5EF4-FFF2-40B4-BE49-F238E27FC236}">
                <a16:creationId xmlns:a16="http://schemas.microsoft.com/office/drawing/2014/main" id="{B641D41B-88ED-4D96-AD5A-B1682B20924E}"/>
              </a:ext>
            </a:extLst>
          </p:cNvPr>
          <p:cNvGrpSpPr/>
          <p:nvPr/>
        </p:nvGrpSpPr>
        <p:grpSpPr>
          <a:xfrm>
            <a:off x="121916" y="1407096"/>
            <a:ext cx="11948158" cy="476993"/>
            <a:chOff x="49" y="21122"/>
            <a:chExt cx="4728287" cy="576000"/>
          </a:xfrm>
        </p:grpSpPr>
        <p:sp>
          <p:nvSpPr>
            <p:cNvPr id="27" name="Rechthoek 26">
              <a:extLst>
                <a:ext uri="{FF2B5EF4-FFF2-40B4-BE49-F238E27FC236}">
                  <a16:creationId xmlns:a16="http://schemas.microsoft.com/office/drawing/2014/main" id="{2CD713ED-DDBF-4E00-B164-54B6684DBAC0}"/>
                </a:ext>
              </a:extLst>
            </p:cNvPr>
            <p:cNvSpPr/>
            <p:nvPr/>
          </p:nvSpPr>
          <p:spPr>
            <a:xfrm>
              <a:off x="49" y="21122"/>
              <a:ext cx="4728287" cy="5760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Tekstvak 27">
              <a:extLst>
                <a:ext uri="{FF2B5EF4-FFF2-40B4-BE49-F238E27FC236}">
                  <a16:creationId xmlns:a16="http://schemas.microsoft.com/office/drawing/2014/main" id="{D87D7596-AD7E-455D-B2A6-9C850B2083AD}"/>
                </a:ext>
              </a:extLst>
            </p:cNvPr>
            <p:cNvSpPr txBox="1"/>
            <p:nvPr/>
          </p:nvSpPr>
          <p:spPr>
            <a:xfrm>
              <a:off x="49" y="21122"/>
              <a:ext cx="4728287" cy="576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l-NL" sz="2000" kern="1200" dirty="0"/>
                <a:t>Nationaal</a:t>
              </a:r>
              <a:endParaRPr lang="en-US" sz="2000" kern="1200" dirty="0"/>
            </a:p>
          </p:txBody>
        </p:sp>
      </p:grpSp>
    </p:spTree>
    <p:extLst>
      <p:ext uri="{BB962C8B-B14F-4D97-AF65-F5344CB8AC3E}">
        <p14:creationId xmlns:p14="http://schemas.microsoft.com/office/powerpoint/2010/main" val="3242933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718DC5-FD1D-454E-83F8-503D5613D5CE}"/>
              </a:ext>
            </a:extLst>
          </p:cNvPr>
          <p:cNvSpPr>
            <a:spLocks noGrp="1"/>
          </p:cNvSpPr>
          <p:nvPr>
            <p:ph type="title"/>
          </p:nvPr>
        </p:nvSpPr>
        <p:spPr>
          <a:xfrm>
            <a:off x="2041020" y="217885"/>
            <a:ext cx="8109960" cy="718465"/>
          </a:xfrm>
        </p:spPr>
        <p:txBody>
          <a:bodyPr/>
          <a:lstStyle/>
          <a:p>
            <a:r>
              <a:rPr lang="nl-NL" dirty="0"/>
              <a:t>Voor welke opgaven staan gemeenten binnen energietransitie </a:t>
            </a:r>
          </a:p>
        </p:txBody>
      </p:sp>
      <p:sp>
        <p:nvSpPr>
          <p:cNvPr id="3" name="Tijdelijke aanduiding voor inhoud 2">
            <a:extLst>
              <a:ext uri="{FF2B5EF4-FFF2-40B4-BE49-F238E27FC236}">
                <a16:creationId xmlns:a16="http://schemas.microsoft.com/office/drawing/2014/main" id="{924C4998-0A9D-448D-8F8B-FF0DB1DC3BB6}"/>
              </a:ext>
            </a:extLst>
          </p:cNvPr>
          <p:cNvSpPr>
            <a:spLocks noGrp="1"/>
          </p:cNvSpPr>
          <p:nvPr>
            <p:ph idx="1"/>
          </p:nvPr>
        </p:nvSpPr>
        <p:spPr/>
        <p:txBody>
          <a:bodyPr vert="horz" lIns="0" tIns="0" rIns="0" bIns="0" rtlCol="0" anchor="t">
            <a:noAutofit/>
          </a:bodyPr>
          <a:lstStyle/>
          <a:p>
            <a:pPr>
              <a:spcBef>
                <a:spcPts val="0"/>
              </a:spcBef>
            </a:pPr>
            <a:r>
              <a:rPr lang="nl-NL" sz="2400" dirty="0"/>
              <a:t>Inpassen energietransitie in andere beleidsterreinen </a:t>
            </a:r>
          </a:p>
          <a:p>
            <a:pPr>
              <a:spcBef>
                <a:spcPts val="0"/>
              </a:spcBef>
            </a:pPr>
            <a:endParaRPr lang="nl-NL" sz="2400" dirty="0"/>
          </a:p>
          <a:p>
            <a:pPr>
              <a:spcBef>
                <a:spcPts val="0"/>
              </a:spcBef>
            </a:pPr>
            <a:r>
              <a:rPr lang="nl-NL" sz="2400" dirty="0"/>
              <a:t>Wijkaanpak </a:t>
            </a:r>
          </a:p>
          <a:p>
            <a:pPr marL="0" indent="0">
              <a:spcBef>
                <a:spcPts val="0"/>
              </a:spcBef>
              <a:buNone/>
            </a:pPr>
            <a:endParaRPr lang="nl-NL" sz="2400" dirty="0"/>
          </a:p>
          <a:p>
            <a:pPr>
              <a:spcBef>
                <a:spcPts val="0"/>
              </a:spcBef>
            </a:pPr>
            <a:r>
              <a:rPr lang="nl-NL" sz="2400" dirty="0"/>
              <a:t>Invullen van een aantal instrumenten </a:t>
            </a:r>
          </a:p>
          <a:p>
            <a:pPr marL="0" indent="0">
              <a:spcBef>
                <a:spcPts val="0"/>
              </a:spcBef>
              <a:buNone/>
            </a:pPr>
            <a:r>
              <a:rPr lang="nl-NL" sz="1400" dirty="0"/>
              <a:t>(Transitie Visie Warmte, Nationaal Isolatie programma, etc.)</a:t>
            </a:r>
          </a:p>
          <a:p>
            <a:pPr marL="0" indent="0">
              <a:spcBef>
                <a:spcPts val="0"/>
              </a:spcBef>
              <a:buNone/>
            </a:pPr>
            <a:endParaRPr lang="nl-NL" sz="1400" dirty="0"/>
          </a:p>
          <a:p>
            <a:pPr>
              <a:spcBef>
                <a:spcPts val="0"/>
              </a:spcBef>
            </a:pPr>
            <a:r>
              <a:rPr lang="nl-NL" sz="2400" dirty="0">
                <a:ea typeface="Open Sans Light"/>
                <a:cs typeface="Open Sans Light"/>
              </a:rPr>
              <a:t>Samenwerken RES</a:t>
            </a:r>
          </a:p>
          <a:p>
            <a:pPr>
              <a:spcBef>
                <a:spcPts val="0"/>
              </a:spcBef>
            </a:pPr>
            <a:endParaRPr lang="nl-NL" sz="2400" dirty="0"/>
          </a:p>
          <a:p>
            <a:pPr>
              <a:spcBef>
                <a:spcPts val="0"/>
              </a:spcBef>
            </a:pPr>
            <a:r>
              <a:rPr lang="nl-NL" sz="2400" dirty="0"/>
              <a:t>Kaders stellen voor het participatieproces </a:t>
            </a:r>
          </a:p>
          <a:p>
            <a:pPr>
              <a:spcBef>
                <a:spcPts val="0"/>
              </a:spcBef>
            </a:pPr>
            <a:endParaRPr lang="nl-NL" dirty="0"/>
          </a:p>
          <a:p>
            <a:pPr>
              <a:spcBef>
                <a:spcPts val="0"/>
              </a:spcBef>
            </a:pPr>
            <a:endParaRPr lang="nl-NL" dirty="0"/>
          </a:p>
        </p:txBody>
      </p:sp>
      <p:sp>
        <p:nvSpPr>
          <p:cNvPr id="4" name="Tijdelijke aanduiding voor datum 3">
            <a:extLst>
              <a:ext uri="{FF2B5EF4-FFF2-40B4-BE49-F238E27FC236}">
                <a16:creationId xmlns:a16="http://schemas.microsoft.com/office/drawing/2014/main" id="{4DBF21CE-D9BE-4489-A42E-756AC7F0733C}"/>
              </a:ext>
            </a:extLst>
          </p:cNvPr>
          <p:cNvSpPr>
            <a:spLocks noGrp="1"/>
          </p:cNvSpPr>
          <p:nvPr>
            <p:ph type="dt" sz="half" idx="10"/>
          </p:nvPr>
        </p:nvSpPr>
        <p:spPr/>
        <p:txBody>
          <a:bodyPr/>
          <a:lstStyle/>
          <a:p>
            <a:fld id="{BFE3411D-B9B8-4419-B5AA-AFBB75854EC6}" type="datetime1">
              <a:rPr lang="en-US" smtClean="0"/>
              <a:pPr/>
              <a:t>5/13/2022</a:t>
            </a:fld>
            <a:endParaRPr lang="nl-NL" dirty="0"/>
          </a:p>
        </p:txBody>
      </p:sp>
      <p:sp>
        <p:nvSpPr>
          <p:cNvPr id="6" name="Tijdelijke aanduiding voor dianummer 5">
            <a:extLst>
              <a:ext uri="{FF2B5EF4-FFF2-40B4-BE49-F238E27FC236}">
                <a16:creationId xmlns:a16="http://schemas.microsoft.com/office/drawing/2014/main" id="{5816DC47-64C7-4B06-AEE7-B7302562F1CA}"/>
              </a:ext>
            </a:extLst>
          </p:cNvPr>
          <p:cNvSpPr>
            <a:spLocks noGrp="1"/>
          </p:cNvSpPr>
          <p:nvPr>
            <p:ph type="sldNum" sz="quarter" idx="12"/>
          </p:nvPr>
        </p:nvSpPr>
        <p:spPr/>
        <p:txBody>
          <a:bodyPr/>
          <a:lstStyle/>
          <a:p>
            <a:fld id="{63D2515C-A37A-744F-8DA2-E1C9190E5349}" type="slidenum">
              <a:rPr lang="nl-NL" smtClean="0"/>
              <a:pPr/>
              <a:t>6</a:t>
            </a:fld>
            <a:endParaRPr lang="nl-NL" dirty="0"/>
          </a:p>
        </p:txBody>
      </p:sp>
      <p:pic>
        <p:nvPicPr>
          <p:cNvPr id="7" name="Afbeelding 6">
            <a:extLst>
              <a:ext uri="{FF2B5EF4-FFF2-40B4-BE49-F238E27FC236}">
                <a16:creationId xmlns:a16="http://schemas.microsoft.com/office/drawing/2014/main" id="{6F3AF6FF-1D98-4EE0-97F0-82587E58D495}"/>
              </a:ext>
            </a:extLst>
          </p:cNvPr>
          <p:cNvPicPr>
            <a:picLocks noChangeAspect="1"/>
          </p:cNvPicPr>
          <p:nvPr/>
        </p:nvPicPr>
        <p:blipFill>
          <a:blip r:embed="rId3"/>
          <a:stretch>
            <a:fillRect/>
          </a:stretch>
        </p:blipFill>
        <p:spPr>
          <a:xfrm>
            <a:off x="186056" y="223352"/>
            <a:ext cx="1678370" cy="944743"/>
          </a:xfrm>
          <a:prstGeom prst="rect">
            <a:avLst/>
          </a:prstGeom>
        </p:spPr>
      </p:pic>
    </p:spTree>
    <p:extLst>
      <p:ext uri="{BB962C8B-B14F-4D97-AF65-F5344CB8AC3E}">
        <p14:creationId xmlns:p14="http://schemas.microsoft.com/office/powerpoint/2010/main" val="549920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9460417D-3CBC-D74F-854C-0FAB227B0D45}"/>
              </a:ext>
            </a:extLst>
          </p:cNvPr>
          <p:cNvSpPr>
            <a:spLocks noGrp="1"/>
          </p:cNvSpPr>
          <p:nvPr>
            <p:ph type="title"/>
          </p:nvPr>
        </p:nvSpPr>
        <p:spPr>
          <a:xfrm>
            <a:off x="3030278" y="301013"/>
            <a:ext cx="8001467" cy="472361"/>
          </a:xfrm>
        </p:spPr>
        <p:txBody>
          <a:bodyPr anchor="ctr">
            <a:noAutofit/>
          </a:bodyPr>
          <a:lstStyle/>
          <a:p>
            <a:r>
              <a:rPr lang="nl-NL" sz="4000" dirty="0">
                <a:latin typeface="Calibri" panose="020F0502020204030204" pitchFamily="34" charset="0"/>
                <a:cs typeface="Calibri" panose="020F0502020204030204" pitchFamily="34" charset="0"/>
              </a:rPr>
              <a:t>Verbinding met andere opgaven</a:t>
            </a:r>
            <a:br>
              <a:rPr lang="nl-NL" sz="1800" u="sng" dirty="0"/>
            </a:br>
            <a:endParaRPr lang="nl-NL" sz="1800" dirty="0"/>
          </a:p>
        </p:txBody>
      </p:sp>
      <p:sp>
        <p:nvSpPr>
          <p:cNvPr id="4" name="Tijdelijke aanduiding voor inhoud 2">
            <a:extLst>
              <a:ext uri="{FF2B5EF4-FFF2-40B4-BE49-F238E27FC236}">
                <a16:creationId xmlns:a16="http://schemas.microsoft.com/office/drawing/2014/main" id="{05A085AA-D69C-EE4D-AAAD-E79E07B3FCAE}"/>
              </a:ext>
            </a:extLst>
          </p:cNvPr>
          <p:cNvSpPr txBox="1">
            <a:spLocks/>
          </p:cNvSpPr>
          <p:nvPr/>
        </p:nvSpPr>
        <p:spPr>
          <a:xfrm>
            <a:off x="804336" y="1479257"/>
            <a:ext cx="13251935" cy="1499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1800" dirty="0"/>
          </a:p>
          <a:p>
            <a:pPr marL="457200" lvl="1" indent="0">
              <a:buNone/>
            </a:pPr>
            <a:endParaRPr lang="nl-NL" sz="1800" dirty="0"/>
          </a:p>
        </p:txBody>
      </p:sp>
      <p:cxnSp>
        <p:nvCxnSpPr>
          <p:cNvPr id="15" name="Rechte verbindingslijn 14">
            <a:extLst>
              <a:ext uri="{FF2B5EF4-FFF2-40B4-BE49-F238E27FC236}">
                <a16:creationId xmlns:a16="http://schemas.microsoft.com/office/drawing/2014/main" id="{F64A7AA7-EB55-D3FA-BCF7-6082F1E10826}"/>
              </a:ext>
            </a:extLst>
          </p:cNvPr>
          <p:cNvCxnSpPr>
            <a:cxnSpLocks/>
          </p:cNvCxnSpPr>
          <p:nvPr/>
        </p:nvCxnSpPr>
        <p:spPr>
          <a:xfrm flipH="1" flipV="1">
            <a:off x="2714496" y="2143258"/>
            <a:ext cx="3553981" cy="1131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27D7878A-CBAD-F5E7-FB8E-D95F98B2B50F}"/>
              </a:ext>
            </a:extLst>
          </p:cNvPr>
          <p:cNvCxnSpPr>
            <a:cxnSpLocks/>
          </p:cNvCxnSpPr>
          <p:nvPr/>
        </p:nvCxnSpPr>
        <p:spPr>
          <a:xfrm flipH="1">
            <a:off x="5251088" y="3241377"/>
            <a:ext cx="1017389" cy="24832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98CF85A6-EB80-D699-E880-EA2C41F15EFA}"/>
              </a:ext>
            </a:extLst>
          </p:cNvPr>
          <p:cNvCxnSpPr>
            <a:cxnSpLocks/>
          </p:cNvCxnSpPr>
          <p:nvPr/>
        </p:nvCxnSpPr>
        <p:spPr>
          <a:xfrm flipH="1" flipV="1">
            <a:off x="6095997" y="3148149"/>
            <a:ext cx="3243205" cy="18269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80A64EDF-4074-64E4-F0E5-21D3B1412FDF}"/>
              </a:ext>
            </a:extLst>
          </p:cNvPr>
          <p:cNvCxnSpPr>
            <a:cxnSpLocks/>
          </p:cNvCxnSpPr>
          <p:nvPr/>
        </p:nvCxnSpPr>
        <p:spPr>
          <a:xfrm flipH="1">
            <a:off x="5430086" y="2217575"/>
            <a:ext cx="4365267" cy="1258446"/>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Afbeelding 16">
            <a:extLst>
              <a:ext uri="{FF2B5EF4-FFF2-40B4-BE49-F238E27FC236}">
                <a16:creationId xmlns:a16="http://schemas.microsoft.com/office/drawing/2014/main" id="{08A04407-5516-4A5C-B6BE-F5C64EF65596}"/>
              </a:ext>
            </a:extLst>
          </p:cNvPr>
          <p:cNvPicPr>
            <a:picLocks noChangeAspect="1"/>
          </p:cNvPicPr>
          <p:nvPr/>
        </p:nvPicPr>
        <p:blipFill>
          <a:blip r:embed="rId3"/>
          <a:stretch>
            <a:fillRect/>
          </a:stretch>
        </p:blipFill>
        <p:spPr>
          <a:xfrm>
            <a:off x="98796" y="218160"/>
            <a:ext cx="2427544" cy="1091279"/>
          </a:xfrm>
          <a:prstGeom prst="rect">
            <a:avLst/>
          </a:prstGeom>
        </p:spPr>
      </p:pic>
      <p:sp>
        <p:nvSpPr>
          <p:cNvPr id="20" name="Ovaal 19">
            <a:extLst>
              <a:ext uri="{FF2B5EF4-FFF2-40B4-BE49-F238E27FC236}">
                <a16:creationId xmlns:a16="http://schemas.microsoft.com/office/drawing/2014/main" id="{1B39C61E-AA41-55E9-6177-B58D8FB6F72A}"/>
              </a:ext>
            </a:extLst>
          </p:cNvPr>
          <p:cNvSpPr/>
          <p:nvPr/>
        </p:nvSpPr>
        <p:spPr>
          <a:xfrm>
            <a:off x="8547351" y="4225558"/>
            <a:ext cx="1950436" cy="14990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Landbouw</a:t>
            </a:r>
          </a:p>
        </p:txBody>
      </p:sp>
      <p:sp>
        <p:nvSpPr>
          <p:cNvPr id="21" name="Ovaal 20">
            <a:extLst>
              <a:ext uri="{FF2B5EF4-FFF2-40B4-BE49-F238E27FC236}">
                <a16:creationId xmlns:a16="http://schemas.microsoft.com/office/drawing/2014/main" id="{BEBE8A43-1625-0C8C-B827-3F413AFFEFA6}"/>
              </a:ext>
            </a:extLst>
          </p:cNvPr>
          <p:cNvSpPr/>
          <p:nvPr/>
        </p:nvSpPr>
        <p:spPr>
          <a:xfrm>
            <a:off x="3493643" y="5103813"/>
            <a:ext cx="4172076" cy="1114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Elektriciteit en </a:t>
            </a:r>
            <a:r>
              <a:rPr lang="nl-NL" dirty="0" err="1"/>
              <a:t>energieinfrastructuur</a:t>
            </a:r>
            <a:endParaRPr lang="nl-NL" dirty="0"/>
          </a:p>
        </p:txBody>
      </p:sp>
      <p:sp>
        <p:nvSpPr>
          <p:cNvPr id="23" name="Ovaal 22">
            <a:extLst>
              <a:ext uri="{FF2B5EF4-FFF2-40B4-BE49-F238E27FC236}">
                <a16:creationId xmlns:a16="http://schemas.microsoft.com/office/drawing/2014/main" id="{65D4681E-8AB2-7E79-BDC2-AADEDC6AB575}"/>
              </a:ext>
            </a:extLst>
          </p:cNvPr>
          <p:cNvSpPr/>
          <p:nvPr/>
        </p:nvSpPr>
        <p:spPr>
          <a:xfrm>
            <a:off x="1932010" y="1333528"/>
            <a:ext cx="2295109" cy="14990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Woningbouw</a:t>
            </a:r>
          </a:p>
        </p:txBody>
      </p:sp>
      <p:cxnSp>
        <p:nvCxnSpPr>
          <p:cNvPr id="25" name="Rechte verbindingslijn 24">
            <a:extLst>
              <a:ext uri="{FF2B5EF4-FFF2-40B4-BE49-F238E27FC236}">
                <a16:creationId xmlns:a16="http://schemas.microsoft.com/office/drawing/2014/main" id="{B28F030C-6DA2-4659-C17B-0D4BEABD7F8E}"/>
              </a:ext>
            </a:extLst>
          </p:cNvPr>
          <p:cNvCxnSpPr>
            <a:cxnSpLocks/>
          </p:cNvCxnSpPr>
          <p:nvPr/>
        </p:nvCxnSpPr>
        <p:spPr>
          <a:xfrm flipH="1">
            <a:off x="1776229" y="3275236"/>
            <a:ext cx="4319768" cy="1158515"/>
          </a:xfrm>
          <a:prstGeom prst="line">
            <a:avLst/>
          </a:prstGeom>
        </p:spPr>
        <p:style>
          <a:lnRef idx="1">
            <a:schemeClr val="accent1"/>
          </a:lnRef>
          <a:fillRef idx="0">
            <a:schemeClr val="accent1"/>
          </a:fillRef>
          <a:effectRef idx="0">
            <a:schemeClr val="accent1"/>
          </a:effectRef>
          <a:fontRef idx="minor">
            <a:schemeClr val="tx1"/>
          </a:fontRef>
        </p:style>
      </p:cxnSp>
      <p:sp>
        <p:nvSpPr>
          <p:cNvPr id="6" name="Ovaal 5">
            <a:extLst>
              <a:ext uri="{FF2B5EF4-FFF2-40B4-BE49-F238E27FC236}">
                <a16:creationId xmlns:a16="http://schemas.microsoft.com/office/drawing/2014/main" id="{E51FC369-C839-75F9-CD7F-A5CE04AC5BB1}"/>
              </a:ext>
            </a:extLst>
          </p:cNvPr>
          <p:cNvSpPr/>
          <p:nvPr/>
        </p:nvSpPr>
        <p:spPr>
          <a:xfrm>
            <a:off x="4892614" y="2288263"/>
            <a:ext cx="3353654" cy="19062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Energietransitie</a:t>
            </a:r>
          </a:p>
        </p:txBody>
      </p:sp>
      <p:sp>
        <p:nvSpPr>
          <p:cNvPr id="11" name="Ovaal 10">
            <a:extLst>
              <a:ext uri="{FF2B5EF4-FFF2-40B4-BE49-F238E27FC236}">
                <a16:creationId xmlns:a16="http://schemas.microsoft.com/office/drawing/2014/main" id="{A3316DBB-4278-D0D5-53DE-60F96A655D68}"/>
              </a:ext>
            </a:extLst>
          </p:cNvPr>
          <p:cNvSpPr/>
          <p:nvPr/>
        </p:nvSpPr>
        <p:spPr>
          <a:xfrm>
            <a:off x="9168938" y="1468038"/>
            <a:ext cx="1950436" cy="14990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Mobiliteit</a:t>
            </a:r>
          </a:p>
        </p:txBody>
      </p:sp>
      <p:sp>
        <p:nvSpPr>
          <p:cNvPr id="22" name="Ovaal 21">
            <a:extLst>
              <a:ext uri="{FF2B5EF4-FFF2-40B4-BE49-F238E27FC236}">
                <a16:creationId xmlns:a16="http://schemas.microsoft.com/office/drawing/2014/main" id="{39AA323F-F00A-B079-1BA8-80E3C75D46B5}"/>
              </a:ext>
            </a:extLst>
          </p:cNvPr>
          <p:cNvSpPr/>
          <p:nvPr/>
        </p:nvSpPr>
        <p:spPr>
          <a:xfrm>
            <a:off x="997396" y="3684214"/>
            <a:ext cx="1950436" cy="14990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Industrie</a:t>
            </a:r>
          </a:p>
        </p:txBody>
      </p:sp>
    </p:spTree>
    <p:extLst>
      <p:ext uri="{BB962C8B-B14F-4D97-AF65-F5344CB8AC3E}">
        <p14:creationId xmlns:p14="http://schemas.microsoft.com/office/powerpoint/2010/main" val="2624490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9460417D-3CBC-D74F-854C-0FAB227B0D45}"/>
              </a:ext>
            </a:extLst>
          </p:cNvPr>
          <p:cNvSpPr>
            <a:spLocks noGrp="1"/>
          </p:cNvSpPr>
          <p:nvPr>
            <p:ph type="title"/>
          </p:nvPr>
        </p:nvSpPr>
        <p:spPr>
          <a:xfrm>
            <a:off x="2385234" y="493106"/>
            <a:ext cx="7421526" cy="472361"/>
          </a:xfrm>
        </p:spPr>
        <p:txBody>
          <a:bodyPr anchor="ctr">
            <a:normAutofit fontScale="90000"/>
          </a:bodyPr>
          <a:lstStyle/>
          <a:p>
            <a:r>
              <a:rPr lang="nl-NL" sz="4000" dirty="0">
                <a:latin typeface="Calibri" panose="020F0502020204030204" pitchFamily="34" charset="0"/>
                <a:cs typeface="Calibri" panose="020F0502020204030204" pitchFamily="34" charset="0"/>
              </a:rPr>
              <a:t>Verbinding opgaven in de wijkaanpak</a:t>
            </a:r>
            <a:br>
              <a:rPr lang="nl-NL" sz="7200" u="sng" dirty="0"/>
            </a:br>
            <a:endParaRPr lang="nl-NL" sz="1800" dirty="0"/>
          </a:p>
        </p:txBody>
      </p:sp>
      <p:sp>
        <p:nvSpPr>
          <p:cNvPr id="4" name="Tijdelijke aanduiding voor inhoud 2">
            <a:extLst>
              <a:ext uri="{FF2B5EF4-FFF2-40B4-BE49-F238E27FC236}">
                <a16:creationId xmlns:a16="http://schemas.microsoft.com/office/drawing/2014/main" id="{05A085AA-D69C-EE4D-AAAD-E79E07B3FCAE}"/>
              </a:ext>
            </a:extLst>
          </p:cNvPr>
          <p:cNvSpPr txBox="1">
            <a:spLocks/>
          </p:cNvSpPr>
          <p:nvPr/>
        </p:nvSpPr>
        <p:spPr>
          <a:xfrm>
            <a:off x="804337" y="1479257"/>
            <a:ext cx="10583320" cy="1499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2000"/>
          </a:p>
          <a:p>
            <a:pPr marL="457200" lvl="1" indent="0">
              <a:buNone/>
            </a:pPr>
            <a:endParaRPr lang="nl-NL" sz="1600"/>
          </a:p>
        </p:txBody>
      </p:sp>
      <p:pic>
        <p:nvPicPr>
          <p:cNvPr id="5" name="Afbeelding 5">
            <a:extLst>
              <a:ext uri="{FF2B5EF4-FFF2-40B4-BE49-F238E27FC236}">
                <a16:creationId xmlns:a16="http://schemas.microsoft.com/office/drawing/2014/main" id="{061D4369-6193-2BAD-25DA-8E3FEAC82B47}"/>
              </a:ext>
            </a:extLst>
          </p:cNvPr>
          <p:cNvPicPr>
            <a:picLocks noChangeAspect="1"/>
          </p:cNvPicPr>
          <p:nvPr/>
        </p:nvPicPr>
        <p:blipFill>
          <a:blip r:embed="rId3"/>
          <a:stretch>
            <a:fillRect/>
          </a:stretch>
        </p:blipFill>
        <p:spPr>
          <a:xfrm>
            <a:off x="978196" y="1397758"/>
            <a:ext cx="10058400" cy="4963824"/>
          </a:xfrm>
          <a:prstGeom prst="rect">
            <a:avLst/>
          </a:prstGeom>
        </p:spPr>
      </p:pic>
      <p:pic>
        <p:nvPicPr>
          <p:cNvPr id="6" name="Afbeelding 5">
            <a:extLst>
              <a:ext uri="{FF2B5EF4-FFF2-40B4-BE49-F238E27FC236}">
                <a16:creationId xmlns:a16="http://schemas.microsoft.com/office/drawing/2014/main" id="{2678050F-FFF5-40AB-BB24-042BF0203F14}"/>
              </a:ext>
            </a:extLst>
          </p:cNvPr>
          <p:cNvPicPr>
            <a:picLocks noChangeAspect="1"/>
          </p:cNvPicPr>
          <p:nvPr/>
        </p:nvPicPr>
        <p:blipFill>
          <a:blip r:embed="rId4"/>
          <a:stretch>
            <a:fillRect/>
          </a:stretch>
        </p:blipFill>
        <p:spPr>
          <a:xfrm>
            <a:off x="186056" y="223352"/>
            <a:ext cx="1938696" cy="1091279"/>
          </a:xfrm>
          <a:prstGeom prst="rect">
            <a:avLst/>
          </a:prstGeom>
        </p:spPr>
      </p:pic>
    </p:spTree>
    <p:extLst>
      <p:ext uri="{BB962C8B-B14F-4D97-AF65-F5344CB8AC3E}">
        <p14:creationId xmlns:p14="http://schemas.microsoft.com/office/powerpoint/2010/main" val="310461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FECF0-45B9-1B84-202B-D5D0C6A77CFE}"/>
              </a:ext>
            </a:extLst>
          </p:cNvPr>
          <p:cNvSpPr>
            <a:spLocks noGrp="1"/>
          </p:cNvSpPr>
          <p:nvPr>
            <p:ph type="title"/>
          </p:nvPr>
        </p:nvSpPr>
        <p:spPr>
          <a:xfrm>
            <a:off x="3207224" y="217886"/>
            <a:ext cx="5768454" cy="472361"/>
          </a:xfrm>
        </p:spPr>
        <p:txBody>
          <a:bodyPr/>
          <a:lstStyle/>
          <a:p>
            <a:r>
              <a:rPr lang="nl-NL" dirty="0">
                <a:cs typeface="Calibri Light"/>
              </a:rPr>
              <a:t>Invulling instrumenten</a:t>
            </a:r>
            <a:endParaRPr lang="nl-NL" dirty="0"/>
          </a:p>
        </p:txBody>
      </p:sp>
      <p:sp>
        <p:nvSpPr>
          <p:cNvPr id="6" name="Tijdelijke aanduiding voor inhoud 5">
            <a:extLst>
              <a:ext uri="{FF2B5EF4-FFF2-40B4-BE49-F238E27FC236}">
                <a16:creationId xmlns:a16="http://schemas.microsoft.com/office/drawing/2014/main" id="{76D3A1BA-40D0-E09E-FC9F-3F390CC24BEB}"/>
              </a:ext>
            </a:extLst>
          </p:cNvPr>
          <p:cNvSpPr>
            <a:spLocks noGrp="1"/>
          </p:cNvSpPr>
          <p:nvPr>
            <p:ph idx="1"/>
          </p:nvPr>
        </p:nvSpPr>
        <p:spPr>
          <a:xfrm>
            <a:off x="205597" y="1431985"/>
            <a:ext cx="5768454" cy="4986067"/>
          </a:xfrm>
        </p:spPr>
        <p:txBody>
          <a:bodyPr vert="horz" lIns="91440" tIns="45720" rIns="91440" bIns="45720" rtlCol="0" anchor="t">
            <a:normAutofit/>
          </a:bodyPr>
          <a:lstStyle/>
          <a:p>
            <a:pPr marL="0" indent="0">
              <a:buNone/>
            </a:pPr>
            <a:r>
              <a:rPr lang="nl-NL" b="1" u="sng" dirty="0">
                <a:ea typeface="+mn-lt"/>
                <a:cs typeface="+mn-lt"/>
              </a:rPr>
              <a:t>Beleidsinstrumenten</a:t>
            </a:r>
          </a:p>
          <a:p>
            <a:r>
              <a:rPr lang="nl-NL" dirty="0">
                <a:ea typeface="+mn-lt"/>
                <a:cs typeface="+mn-lt"/>
              </a:rPr>
              <a:t>Transitievisie Warmte (TVW)</a:t>
            </a:r>
          </a:p>
          <a:p>
            <a:r>
              <a:rPr lang="nl-NL" dirty="0">
                <a:ea typeface="+mn-lt"/>
                <a:cs typeface="+mn-lt"/>
              </a:rPr>
              <a:t>Regionale structuur warmte</a:t>
            </a:r>
          </a:p>
          <a:p>
            <a:r>
              <a:rPr lang="nl-NL" dirty="0">
                <a:ea typeface="+mn-lt"/>
                <a:cs typeface="+mn-lt"/>
              </a:rPr>
              <a:t>Wijkuitvoeringsplannen</a:t>
            </a:r>
          </a:p>
          <a:p>
            <a:r>
              <a:rPr lang="nl-NL" dirty="0">
                <a:ea typeface="+mn-lt"/>
                <a:cs typeface="+mn-lt"/>
              </a:rPr>
              <a:t>Omgevingsplan</a:t>
            </a:r>
          </a:p>
          <a:p>
            <a:r>
              <a:rPr lang="nl-NL" dirty="0">
                <a:ea typeface="+mn-lt"/>
                <a:cs typeface="+mn-lt"/>
              </a:rPr>
              <a:t>Participatiebeleid</a:t>
            </a:r>
          </a:p>
          <a:p>
            <a:pPr marL="0" indent="0">
              <a:buNone/>
            </a:pPr>
            <a:endParaRPr lang="nl-NL" dirty="0">
              <a:ea typeface="+mn-lt"/>
              <a:cs typeface="+mn-lt"/>
            </a:endParaRPr>
          </a:p>
          <a:p>
            <a:pPr marL="0" indent="0">
              <a:buNone/>
            </a:pPr>
            <a:r>
              <a:rPr lang="nl-NL" b="1" u="sng" dirty="0">
                <a:ea typeface="+mn-lt"/>
                <a:cs typeface="+mn-lt"/>
              </a:rPr>
              <a:t>Financiële instrumenten</a:t>
            </a:r>
          </a:p>
          <a:p>
            <a:r>
              <a:rPr lang="nl-NL" dirty="0">
                <a:ea typeface="+mn-lt"/>
                <a:cs typeface="+mn-lt"/>
              </a:rPr>
              <a:t>ISDE</a:t>
            </a:r>
          </a:p>
          <a:p>
            <a:r>
              <a:rPr lang="nl-NL" dirty="0">
                <a:ea typeface="+mn-lt"/>
                <a:cs typeface="+mn-lt"/>
              </a:rPr>
              <a:t>Nationaal isolatieprogramma</a:t>
            </a:r>
          </a:p>
          <a:p>
            <a:r>
              <a:rPr lang="nl-NL" dirty="0">
                <a:ea typeface="+mn-lt"/>
                <a:cs typeface="+mn-lt"/>
              </a:rPr>
              <a:t>Specifieke uitkeringen</a:t>
            </a:r>
          </a:p>
          <a:p>
            <a:r>
              <a:rPr lang="nl-NL" dirty="0">
                <a:ea typeface="+mn-lt"/>
                <a:cs typeface="+mn-lt"/>
              </a:rPr>
              <a:t>Tegemoetkoming uitvoeringslasten (ROB) </a:t>
            </a:r>
            <a:endParaRPr lang="nl-NL" dirty="0">
              <a:cs typeface="Calibri" panose="020F0502020204030204"/>
            </a:endParaRPr>
          </a:p>
          <a:p>
            <a:pPr marL="0" indent="0">
              <a:buNone/>
            </a:pPr>
            <a:endParaRPr lang="nl-NL" dirty="0">
              <a:ea typeface="+mn-lt"/>
              <a:cs typeface="+mn-lt"/>
            </a:endParaRPr>
          </a:p>
          <a:p>
            <a:endParaRPr lang="nl-NL" dirty="0">
              <a:cs typeface="Calibri" panose="020F0502020204030204"/>
            </a:endParaRPr>
          </a:p>
        </p:txBody>
      </p:sp>
      <p:pic>
        <p:nvPicPr>
          <p:cNvPr id="3" name="Afbeelding 2">
            <a:extLst>
              <a:ext uri="{FF2B5EF4-FFF2-40B4-BE49-F238E27FC236}">
                <a16:creationId xmlns:a16="http://schemas.microsoft.com/office/drawing/2014/main" id="{418636D0-BAE0-4D9E-A5D2-3FDC94DD1C45}"/>
              </a:ext>
            </a:extLst>
          </p:cNvPr>
          <p:cNvPicPr>
            <a:picLocks noChangeAspect="1"/>
          </p:cNvPicPr>
          <p:nvPr/>
        </p:nvPicPr>
        <p:blipFill>
          <a:blip r:embed="rId3"/>
          <a:stretch>
            <a:fillRect/>
          </a:stretch>
        </p:blipFill>
        <p:spPr>
          <a:xfrm>
            <a:off x="108084" y="74773"/>
            <a:ext cx="1938696" cy="1091279"/>
          </a:xfrm>
          <a:prstGeom prst="rect">
            <a:avLst/>
          </a:prstGeom>
        </p:spPr>
      </p:pic>
      <p:sp>
        <p:nvSpPr>
          <p:cNvPr id="7" name="Tekstvak 6">
            <a:extLst>
              <a:ext uri="{FF2B5EF4-FFF2-40B4-BE49-F238E27FC236}">
                <a16:creationId xmlns:a16="http://schemas.microsoft.com/office/drawing/2014/main" id="{66290B33-5D6F-41A8-B3CD-5A35D4F0E02C}"/>
              </a:ext>
            </a:extLst>
          </p:cNvPr>
          <p:cNvSpPr txBox="1"/>
          <p:nvPr/>
        </p:nvSpPr>
        <p:spPr>
          <a:xfrm>
            <a:off x="6091451" y="1431985"/>
            <a:ext cx="5894952" cy="4203074"/>
          </a:xfrm>
          <a:prstGeom prst="rect">
            <a:avLst/>
          </a:prstGeom>
          <a:noFill/>
        </p:spPr>
        <p:txBody>
          <a:bodyPr wrap="square">
            <a:spAutoFit/>
          </a:bodyPr>
          <a:lstStyle/>
          <a:p>
            <a:pPr marL="0" indent="0">
              <a:lnSpc>
                <a:spcPct val="150000"/>
              </a:lnSpc>
              <a:buNone/>
            </a:pPr>
            <a:r>
              <a:rPr lang="nl-NL" sz="1800" b="1" u="sng" dirty="0">
                <a:ea typeface="+mn-lt"/>
                <a:cs typeface="+mn-lt"/>
              </a:rPr>
              <a:t>Juridische Instrumenten</a:t>
            </a:r>
            <a:endParaRPr lang="nl-NL" sz="1800" b="1" u="sng" dirty="0">
              <a:cs typeface="Calibri" panose="020F0502020204030204"/>
            </a:endParaRPr>
          </a:p>
          <a:p>
            <a:pPr marL="285750" indent="-285750">
              <a:lnSpc>
                <a:spcPct val="150000"/>
              </a:lnSpc>
              <a:buFont typeface="Arial" panose="020B0604020202020204" pitchFamily="34" charset="0"/>
              <a:buChar char="•"/>
            </a:pPr>
            <a:r>
              <a:rPr lang="nl-NL" sz="1800" dirty="0">
                <a:ea typeface="+mn-lt"/>
                <a:cs typeface="+mn-lt"/>
              </a:rPr>
              <a:t>Wet Gemeentelijke instrumenten warmtetransitie</a:t>
            </a:r>
          </a:p>
          <a:p>
            <a:pPr marL="285750" indent="-285750">
              <a:lnSpc>
                <a:spcPct val="150000"/>
              </a:lnSpc>
              <a:buFont typeface="Arial" panose="020B0604020202020204" pitchFamily="34" charset="0"/>
              <a:buChar char="•"/>
            </a:pPr>
            <a:r>
              <a:rPr lang="nl-NL" sz="1800" dirty="0">
                <a:ea typeface="+mn-lt"/>
                <a:cs typeface="+mn-lt"/>
              </a:rPr>
              <a:t>Warmtewet</a:t>
            </a:r>
            <a:endParaRPr lang="nl-NL" sz="1800" b="1" u="sng" dirty="0">
              <a:ea typeface="+mn-lt"/>
              <a:cs typeface="+mn-lt"/>
            </a:endParaRPr>
          </a:p>
          <a:p>
            <a:pPr marL="0" indent="0">
              <a:lnSpc>
                <a:spcPct val="150000"/>
              </a:lnSpc>
              <a:buNone/>
            </a:pPr>
            <a:endParaRPr lang="nl-NL" b="1" u="sng" dirty="0">
              <a:ea typeface="+mn-lt"/>
              <a:cs typeface="+mn-lt"/>
            </a:endParaRPr>
          </a:p>
          <a:p>
            <a:pPr marL="0" indent="0">
              <a:lnSpc>
                <a:spcPct val="150000"/>
              </a:lnSpc>
              <a:buNone/>
            </a:pPr>
            <a:endParaRPr lang="nl-NL" sz="1800" b="1" u="sng" dirty="0">
              <a:ea typeface="+mn-lt"/>
              <a:cs typeface="+mn-lt"/>
            </a:endParaRPr>
          </a:p>
          <a:p>
            <a:pPr marL="0" indent="0">
              <a:lnSpc>
                <a:spcPct val="150000"/>
              </a:lnSpc>
              <a:buNone/>
            </a:pPr>
            <a:endParaRPr lang="nl-NL" b="1" u="sng" dirty="0">
              <a:ea typeface="+mn-lt"/>
              <a:cs typeface="+mn-lt"/>
            </a:endParaRPr>
          </a:p>
          <a:p>
            <a:pPr marL="0" indent="0">
              <a:lnSpc>
                <a:spcPct val="150000"/>
              </a:lnSpc>
              <a:buNone/>
            </a:pPr>
            <a:r>
              <a:rPr lang="nl-NL" sz="1800" b="1" u="sng" dirty="0">
                <a:ea typeface="+mn-lt"/>
                <a:cs typeface="+mn-lt"/>
              </a:rPr>
              <a:t>Overige instrumenten</a:t>
            </a:r>
            <a:endParaRPr lang="nl-NL" sz="1800" b="1" u="sng" dirty="0">
              <a:cs typeface="Calibri"/>
            </a:endParaRPr>
          </a:p>
          <a:p>
            <a:pPr marL="285750" indent="-285750">
              <a:lnSpc>
                <a:spcPct val="150000"/>
              </a:lnSpc>
              <a:buFont typeface="Arial" panose="020B0604020202020204" pitchFamily="34" charset="0"/>
              <a:buChar char="•"/>
            </a:pPr>
            <a:r>
              <a:rPr lang="nl-NL" sz="1800" dirty="0">
                <a:ea typeface="+mn-lt"/>
                <a:cs typeface="+mn-lt"/>
              </a:rPr>
              <a:t>Data en monitoring (DEGO)</a:t>
            </a:r>
          </a:p>
          <a:p>
            <a:pPr marL="285750" indent="-285750">
              <a:lnSpc>
                <a:spcPct val="150000"/>
              </a:lnSpc>
              <a:buFont typeface="Arial" panose="020B0604020202020204" pitchFamily="34" charset="0"/>
              <a:buChar char="•"/>
            </a:pPr>
            <a:r>
              <a:rPr lang="nl-NL" sz="1800" dirty="0" err="1">
                <a:ea typeface="+mn-lt"/>
                <a:cs typeface="+mn-lt"/>
              </a:rPr>
              <a:t>Ontzorging</a:t>
            </a:r>
            <a:r>
              <a:rPr lang="nl-NL" sz="1800" dirty="0">
                <a:ea typeface="+mn-lt"/>
                <a:cs typeface="+mn-lt"/>
              </a:rPr>
              <a:t> maatschappelijk vastgoed</a:t>
            </a:r>
          </a:p>
          <a:p>
            <a:pPr marL="285750" indent="-285750">
              <a:lnSpc>
                <a:spcPct val="150000"/>
              </a:lnSpc>
              <a:buFont typeface="Arial" panose="020B0604020202020204" pitchFamily="34" charset="0"/>
              <a:buChar char="•"/>
            </a:pPr>
            <a:r>
              <a:rPr lang="nl-NL" sz="1800" dirty="0">
                <a:ea typeface="+mn-lt"/>
                <a:cs typeface="+mn-lt"/>
              </a:rPr>
              <a:t>Nationaal ondersteuningsprogramma GO</a:t>
            </a:r>
            <a:endParaRPr lang="nl-NL" sz="1800" dirty="0">
              <a:cs typeface="Calibri" panose="020F0502020204030204"/>
            </a:endParaRPr>
          </a:p>
        </p:txBody>
      </p:sp>
    </p:spTree>
    <p:extLst>
      <p:ext uri="{BB962C8B-B14F-4D97-AF65-F5344CB8AC3E}">
        <p14:creationId xmlns:p14="http://schemas.microsoft.com/office/powerpoint/2010/main" val="1361835273"/>
      </p:ext>
    </p:extLst>
  </p:cSld>
  <p:clrMapOvr>
    <a:masterClrMapping/>
  </p:clrMapOvr>
</p:sld>
</file>

<file path=ppt/theme/theme1.xml><?xml version="1.0" encoding="utf-8"?>
<a:theme xmlns:a="http://schemas.openxmlformats.org/drawingml/2006/main" name="1_Kantoorthema">
  <a:themeElements>
    <a:clrScheme name="RES">
      <a:dk1>
        <a:srgbClr val="233D5A"/>
      </a:dk1>
      <a:lt1>
        <a:srgbClr val="FFFFFF"/>
      </a:lt1>
      <a:dk2>
        <a:srgbClr val="1D344D"/>
      </a:dk2>
      <a:lt2>
        <a:srgbClr val="E4F3F3"/>
      </a:lt2>
      <a:accent1>
        <a:srgbClr val="007B9B"/>
      </a:accent1>
      <a:accent2>
        <a:srgbClr val="A8D8D8"/>
      </a:accent2>
      <a:accent3>
        <a:srgbClr val="82CAC9"/>
      </a:accent3>
      <a:accent4>
        <a:srgbClr val="C8E6E5"/>
      </a:accent4>
      <a:accent5>
        <a:srgbClr val="FFC000"/>
      </a:accent5>
      <a:accent6>
        <a:srgbClr val="FEE599"/>
      </a:accent6>
      <a:hlink>
        <a:srgbClr val="0563C1"/>
      </a:hlink>
      <a:folHlink>
        <a:srgbClr val="954F72"/>
      </a:folHlink>
    </a:clrScheme>
    <a:fontScheme name="Open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template OpenSans GH-2" id="{3EFD0D3C-CF62-044A-A6D5-E0EF056618A6}" vid="{E1E880AE-BA01-4A4F-985C-7FA78F36AB9C}"/>
    </a:ext>
  </a:extLst>
</a:theme>
</file>

<file path=ppt/theme/theme2.xml><?xml version="1.0" encoding="utf-8"?>
<a:theme xmlns:a="http://schemas.openxmlformats.org/drawingml/2006/main" name="2_Kantoorthema">
  <a:themeElements>
    <a:clrScheme name="RES">
      <a:dk1>
        <a:srgbClr val="233D5A"/>
      </a:dk1>
      <a:lt1>
        <a:srgbClr val="FFFFFF"/>
      </a:lt1>
      <a:dk2>
        <a:srgbClr val="1D344D"/>
      </a:dk2>
      <a:lt2>
        <a:srgbClr val="E4F3F3"/>
      </a:lt2>
      <a:accent1>
        <a:srgbClr val="007B9B"/>
      </a:accent1>
      <a:accent2>
        <a:srgbClr val="A8D8D8"/>
      </a:accent2>
      <a:accent3>
        <a:srgbClr val="82CAC9"/>
      </a:accent3>
      <a:accent4>
        <a:srgbClr val="C8E6E5"/>
      </a:accent4>
      <a:accent5>
        <a:srgbClr val="FFC000"/>
      </a:accent5>
      <a:accent6>
        <a:srgbClr val="FEE599"/>
      </a:accent6>
      <a:hlink>
        <a:srgbClr val="0563C1"/>
      </a:hlink>
      <a:folHlink>
        <a:srgbClr val="954F72"/>
      </a:folHlink>
    </a:clrScheme>
    <a:fontScheme name="Open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template OpenSans GH-2" id="{3EFD0D3C-CF62-044A-A6D5-E0EF056618A6}" vid="{E1E880AE-BA01-4A4F-985C-7FA78F36AB9C}"/>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5555B60CE7E74982E2D54968AF2CC2" ma:contentTypeVersion="4" ma:contentTypeDescription="Een nieuw document maken." ma:contentTypeScope="" ma:versionID="962000e19c43113e271da4481d86acec">
  <xsd:schema xmlns:xsd="http://www.w3.org/2001/XMLSchema" xmlns:xs="http://www.w3.org/2001/XMLSchema" xmlns:p="http://schemas.microsoft.com/office/2006/metadata/properties" xmlns:ns2="300abf11-c33e-4c07-8832-88eae3a4b5f0" xmlns:ns3="84ab1a25-b4c4-430d-aad9-ae60ae8f8e07" targetNamespace="http://schemas.microsoft.com/office/2006/metadata/properties" ma:root="true" ma:fieldsID="2db4a1388e7b6c898131e3b56c5fe162" ns2:_="" ns3:_="">
    <xsd:import namespace="300abf11-c33e-4c07-8832-88eae3a4b5f0"/>
    <xsd:import namespace="84ab1a25-b4c4-430d-aad9-ae60ae8f8e0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0abf11-c33e-4c07-8832-88eae3a4b5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ab1a25-b4c4-430d-aad9-ae60ae8f8e07"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9733B20-DF7D-4547-9415-93F34A329A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0abf11-c33e-4c07-8832-88eae3a4b5f0"/>
    <ds:schemaRef ds:uri="84ab1a25-b4c4-430d-aad9-ae60ae8f8e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8738D1-CB12-41D9-8F11-AACB05D10D1E}">
  <ds:schemaRefs>
    <ds:schemaRef ds:uri="http://schemas.microsoft.com/sharepoint/v3/contenttype/forms"/>
  </ds:schemaRefs>
</ds:datastoreItem>
</file>

<file path=customXml/itemProps3.xml><?xml version="1.0" encoding="utf-8"?>
<ds:datastoreItem xmlns:ds="http://schemas.openxmlformats.org/officeDocument/2006/customXml" ds:itemID="{567E23C8-8D60-4F4A-B949-CDD20BF9F2F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4667</TotalTime>
  <Words>1167</Words>
  <Application>Microsoft Office PowerPoint</Application>
  <PresentationFormat>Breedbeeld</PresentationFormat>
  <Paragraphs>215</Paragraphs>
  <Slides>21</Slides>
  <Notes>15</Notes>
  <HiddenSlides>0</HiddenSlides>
  <MMClips>0</MMClips>
  <ScaleCrop>false</ScaleCrop>
  <HeadingPairs>
    <vt:vector size="4" baseType="variant">
      <vt:variant>
        <vt:lpstr>Thema</vt:lpstr>
      </vt:variant>
      <vt:variant>
        <vt:i4>2</vt:i4>
      </vt:variant>
      <vt:variant>
        <vt:lpstr>Diatitels</vt:lpstr>
      </vt:variant>
      <vt:variant>
        <vt:i4>21</vt:i4>
      </vt:variant>
    </vt:vector>
  </HeadingPairs>
  <TitlesOfParts>
    <vt:vector size="23" baseType="lpstr">
      <vt:lpstr>1_Kantoorthema</vt:lpstr>
      <vt:lpstr>2_Kantoorthema</vt:lpstr>
      <vt:lpstr>Introductiecursus energietransitie voor raadsleden 11 mei 2022 Lian Merkx, Karen Arpad en Pascale Georgopoulou </vt:lpstr>
      <vt:lpstr>Welkom</vt:lpstr>
      <vt:lpstr>Waarom een inwerkprogramma voor raadsleden? </vt:lpstr>
      <vt:lpstr>Introductie energietransitie </vt:lpstr>
      <vt:lpstr>De kaders waarbinnen gemeenten werken</vt:lpstr>
      <vt:lpstr>Voor welke opgaven staan gemeenten binnen energietransitie </vt:lpstr>
      <vt:lpstr>Verbinding met andere opgaven </vt:lpstr>
      <vt:lpstr>Verbinding opgaven in de wijkaanpak </vt:lpstr>
      <vt:lpstr>Invulling instrumenten</vt:lpstr>
      <vt:lpstr>Actuele ontwikkelingen  </vt:lpstr>
      <vt:lpstr>PowerPoint-presentatie</vt:lpstr>
      <vt:lpstr>RES afwegingskader</vt:lpstr>
      <vt:lpstr>Hoe versterk je je rol als volksvertegenwoordiger?</vt:lpstr>
      <vt:lpstr>Democratie en participatie</vt:lpstr>
      <vt:lpstr>Interview met Janice Meerenburgh</vt:lpstr>
      <vt:lpstr>VRAGEN ?</vt:lpstr>
      <vt:lpstr>Tips!</vt:lpstr>
      <vt:lpstr>PowerPoint-presentatie</vt:lpstr>
      <vt:lpstr>PowerPoint-presentatie</vt:lpstr>
      <vt:lpstr>Vervolg inwerkprogramma raadsleden</vt:lpstr>
      <vt:lpstr>BEDANKT VOOR UW AANWEZIGHEID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dc:title>
  <dc:creator>Lincy Mulder</dc:creator>
  <cp:lastModifiedBy>Pascale Georgopoulou</cp:lastModifiedBy>
  <cp:revision>36</cp:revision>
  <dcterms:created xsi:type="dcterms:W3CDTF">2022-04-11T13:36:44Z</dcterms:created>
  <dcterms:modified xsi:type="dcterms:W3CDTF">2022-05-14T05:16:42Z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0x010100205555B60CE7E74982E2D54968AF2CC2</vt:lpwstr>
  </property>
</Properties>
</file>